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213d824c5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3e5f77ed14b87"/>
  </p:sldMasterIdLst>
  <p:sldIdLst>
    <p:sldId xmlns:r="http://schemas.openxmlformats.org/officeDocument/2006/relationships" id="256" r:id="R821d3429c5934fbe"/>
    <p:sldId xmlns:r="http://schemas.openxmlformats.org/officeDocument/2006/relationships" id="257" r:id="R2461080043cc4e85"/>
    <p:sldId xmlns:r="http://schemas.openxmlformats.org/officeDocument/2006/relationships" id="258" r:id="Re17c8fb6d24d4314"/>
    <p:sldId xmlns:r="http://schemas.openxmlformats.org/officeDocument/2006/relationships" id="259" r:id="R67d8b06073e9478e"/>
    <p:sldId xmlns:r="http://schemas.openxmlformats.org/officeDocument/2006/relationships" id="260" r:id="R9e15266e42564fb6"/>
    <p:sldId xmlns:r="http://schemas.openxmlformats.org/officeDocument/2006/relationships" id="261" r:id="R5ddc10722eab466b"/>
    <p:sldId xmlns:r="http://schemas.openxmlformats.org/officeDocument/2006/relationships" id="262" r:id="R99cc3c4c6ce1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3e5f77ed14b87" /><Relationship Type="http://schemas.openxmlformats.org/officeDocument/2006/relationships/slide" Target="/ppt/slides/slide1.xml" Id="R821d3429c5934fbe" /><Relationship Type="http://schemas.openxmlformats.org/officeDocument/2006/relationships/slide" Target="/ppt/slides/slide2.xml" Id="R2461080043cc4e85" /><Relationship Type="http://schemas.openxmlformats.org/officeDocument/2006/relationships/slide" Target="/ppt/slides/slide3.xml" Id="Re17c8fb6d24d4314" /><Relationship Type="http://schemas.openxmlformats.org/officeDocument/2006/relationships/slide" Target="/ppt/slides/slide4.xml" Id="R67d8b06073e9478e" /><Relationship Type="http://schemas.openxmlformats.org/officeDocument/2006/relationships/slide" Target="/ppt/slides/slide5.xml" Id="R9e15266e42564fb6" /><Relationship Type="http://schemas.openxmlformats.org/officeDocument/2006/relationships/slide" Target="/ppt/slides/slide6.xml" Id="R5ddc10722eab466b" /><Relationship Type="http://schemas.openxmlformats.org/officeDocument/2006/relationships/slide" Target="/ppt/slides/slide7.xml" Id="R99cc3c4c6ce1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d9d5677d7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fde880f84aaa" /><Relationship Type="http://schemas.openxmlformats.org/officeDocument/2006/relationships/theme" Target="/ppt/slideMasters/theme/theme1.xml" Id="Rbae229524e7c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8fde880f8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91aee629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de563fe7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ae015af1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93eec7d8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ca8e22e0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b6d022ad2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2dbcb05f2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LYKKETALL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1 101 497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4 140 258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LYKKETROLL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VII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kristine@lykketall.com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www.lykketall.com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925 856 649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LYKKETALL AS</a:t>
            </a:r>
          </a:p>
        </p:txBody>
      </p:sp>
    </p:spTree>
  </p:cSld>
  <p:clrMapOvr>
    <a:masterClrMapping xmlns:a="http://schemas.openxmlformats.org/drawingml/2006/main"/>
  </p:clrMapOvr>
</p:sld>
</file>