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2094a6d4a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6553c1e175481f"/>
  </p:sldMasterIdLst>
  <p:sldIdLst>
    <p:sldId xmlns:r="http://schemas.openxmlformats.org/officeDocument/2006/relationships" id="256" r:id="R8b0d7f2d051b4773"/>
    <p:sldId xmlns:r="http://schemas.openxmlformats.org/officeDocument/2006/relationships" id="257" r:id="R09a180b28b924bbc"/>
    <p:sldId xmlns:r="http://schemas.openxmlformats.org/officeDocument/2006/relationships" id="258" r:id="R00dae4948e2449b5"/>
    <p:sldId xmlns:r="http://schemas.openxmlformats.org/officeDocument/2006/relationships" id="259" r:id="R978db7c861ca4242"/>
    <p:sldId xmlns:r="http://schemas.openxmlformats.org/officeDocument/2006/relationships" id="260" r:id="Rda22d95f8eb14cbe"/>
    <p:sldId xmlns:r="http://schemas.openxmlformats.org/officeDocument/2006/relationships" id="261" r:id="R379814997fec4bdd"/>
    <p:sldId xmlns:r="http://schemas.openxmlformats.org/officeDocument/2006/relationships" id="262" r:id="Raf39a92f8cc84c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553c1e175481f" /><Relationship Type="http://schemas.openxmlformats.org/officeDocument/2006/relationships/slide" Target="/ppt/slides/slide1.xml" Id="R8b0d7f2d051b4773" /><Relationship Type="http://schemas.openxmlformats.org/officeDocument/2006/relationships/slide" Target="/ppt/slides/slide2.xml" Id="R09a180b28b924bbc" /><Relationship Type="http://schemas.openxmlformats.org/officeDocument/2006/relationships/slide" Target="/ppt/slides/slide3.xml" Id="R00dae4948e2449b5" /><Relationship Type="http://schemas.openxmlformats.org/officeDocument/2006/relationships/slide" Target="/ppt/slides/slide4.xml" Id="R978db7c861ca4242" /><Relationship Type="http://schemas.openxmlformats.org/officeDocument/2006/relationships/slide" Target="/ppt/slides/slide5.xml" Id="Rda22d95f8eb14cbe" /><Relationship Type="http://schemas.openxmlformats.org/officeDocument/2006/relationships/slide" Target="/ppt/slides/slide6.xml" Id="R379814997fec4bdd" /><Relationship Type="http://schemas.openxmlformats.org/officeDocument/2006/relationships/slide" Target="/ppt/slides/slide7.xml" Id="Raf39a92f8cc84c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6e4012ce2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7b117af6a4c4a" /><Relationship Type="http://schemas.openxmlformats.org/officeDocument/2006/relationships/theme" Target="/ppt/slideMasters/theme/theme1.xml" Id="Ra0a6c69ea0af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7b117af6a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0231b4e0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8c436d536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db4f8f9264b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a0a7bd078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4edad27de49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b869d6b7941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9335a496e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