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e54f8ae8bd4f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ec55ba2ea4370"/>
  </p:sldMasterIdLst>
  <p:sldIdLst>
    <p:sldId xmlns:r="http://schemas.openxmlformats.org/officeDocument/2006/relationships" id="256" r:id="R89d125a3b5044c3f"/>
    <p:sldId xmlns:r="http://schemas.openxmlformats.org/officeDocument/2006/relationships" id="257" r:id="R2edb13dceb4247c8"/>
    <p:sldId xmlns:r="http://schemas.openxmlformats.org/officeDocument/2006/relationships" id="258" r:id="R2f46a35298e24caf"/>
    <p:sldId xmlns:r="http://schemas.openxmlformats.org/officeDocument/2006/relationships" id="259" r:id="Ra495c2ac7d034d81"/>
    <p:sldId xmlns:r="http://schemas.openxmlformats.org/officeDocument/2006/relationships" id="260" r:id="Rc2c03be4d65b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ec55ba2ea4370" /><Relationship Type="http://schemas.openxmlformats.org/officeDocument/2006/relationships/slide" Target="/ppt/slides/slide1.xml" Id="R89d125a3b5044c3f" /><Relationship Type="http://schemas.openxmlformats.org/officeDocument/2006/relationships/slide" Target="/ppt/slides/slide2.xml" Id="R2edb13dceb4247c8" /><Relationship Type="http://schemas.openxmlformats.org/officeDocument/2006/relationships/slide" Target="/ppt/slides/slide3.xml" Id="R2f46a35298e24caf" /><Relationship Type="http://schemas.openxmlformats.org/officeDocument/2006/relationships/slide" Target="/ppt/slides/slide4.xml" Id="Ra495c2ac7d034d81" /><Relationship Type="http://schemas.openxmlformats.org/officeDocument/2006/relationships/slide" Target="/ppt/slides/slide5.xml" Id="Rc2c03be4d65b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42f34303b748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87e4528ae4610" /><Relationship Type="http://schemas.openxmlformats.org/officeDocument/2006/relationships/theme" Target="/ppt/slideMasters/theme/theme1.xml" Id="R128c2c56682d4a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a87e4528ae46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f4e9c42f645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4d275286e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93132ffd848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fbc17d6dc4c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fa635f58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NITTEDAL HELSEKOST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 HELSEKOST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NITTEDAL HELSEKOST AS</a:t>
            </a:r>
          </a:p>
        </p:txBody>
      </p:sp>
    </p:spTree>
  </p:cSld>
  <p:clrMapOvr>
    <a:masterClrMapping xmlns:a="http://schemas.openxmlformats.org/drawingml/2006/main"/>
  </p:clrMapOvr>
</p:sld>
</file>