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ec4e61dbf847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3efbe6cc7384870"/>
  </p:sldMasterIdLst>
  <p:sldIdLst>
    <p:sldId xmlns:r="http://schemas.openxmlformats.org/officeDocument/2006/relationships" id="256" r:id="Rf884d2153f68445b"/>
    <p:sldId xmlns:r="http://schemas.openxmlformats.org/officeDocument/2006/relationships" id="257" r:id="Rce4e9c30698c4f08"/>
    <p:sldId xmlns:r="http://schemas.openxmlformats.org/officeDocument/2006/relationships" id="258" r:id="R00d62122d56140ff"/>
    <p:sldId xmlns:r="http://schemas.openxmlformats.org/officeDocument/2006/relationships" id="259" r:id="R33e5823df1b64b80"/>
    <p:sldId xmlns:r="http://schemas.openxmlformats.org/officeDocument/2006/relationships" id="260" r:id="R539497360f4f4c62"/>
    <p:sldId xmlns:r="http://schemas.openxmlformats.org/officeDocument/2006/relationships" id="261" r:id="R0cc5cb52630d4b2f"/>
    <p:sldId xmlns:r="http://schemas.openxmlformats.org/officeDocument/2006/relationships" id="262" r:id="R3fa7449812e54b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3efbe6cc7384870" /><Relationship Type="http://schemas.openxmlformats.org/officeDocument/2006/relationships/slide" Target="/ppt/slides/slide1.xml" Id="Rf884d2153f68445b" /><Relationship Type="http://schemas.openxmlformats.org/officeDocument/2006/relationships/slide" Target="/ppt/slides/slide2.xml" Id="Rce4e9c30698c4f08" /><Relationship Type="http://schemas.openxmlformats.org/officeDocument/2006/relationships/slide" Target="/ppt/slides/slide3.xml" Id="R00d62122d56140ff" /><Relationship Type="http://schemas.openxmlformats.org/officeDocument/2006/relationships/slide" Target="/ppt/slides/slide4.xml" Id="R33e5823df1b64b80" /><Relationship Type="http://schemas.openxmlformats.org/officeDocument/2006/relationships/slide" Target="/ppt/slides/slide5.xml" Id="R539497360f4f4c62" /><Relationship Type="http://schemas.openxmlformats.org/officeDocument/2006/relationships/slide" Target="/ppt/slides/slide6.xml" Id="R0cc5cb52630d4b2f" /><Relationship Type="http://schemas.openxmlformats.org/officeDocument/2006/relationships/slide" Target="/ppt/slides/slide7.xml" Id="R3fa7449812e54b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c78d6165824f4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f0de32add24617" /><Relationship Type="http://schemas.openxmlformats.org/officeDocument/2006/relationships/theme" Target="/ppt/slideMasters/theme/theme1.xml" Id="R8bf10a6a39774b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f0de32add246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2a0dba76045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491b67ec14b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c63aebd7c4a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671faf3acc47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54af9197b418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77ee354045437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419aa136dc45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ENGEVIK &amp; TISLEVOLL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ENGEVIK &amp; TISLEVOLL AS ble etablert [år] og holder til i Fitjar.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157 184 000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2 124 036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1 749 761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25 098 520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55 562 020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ENGEVIK &amp; TISLEVOLL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Fitjar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5419 Fitjar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925 831 778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ENGEVIK &amp; TISLEVOLL AS</a:t>
            </a:r>
          </a:p>
        </p:txBody>
      </p:sp>
    </p:spTree>
  </p:cSld>
  <p:clrMapOvr>
    <a:masterClrMapping xmlns:a="http://schemas.openxmlformats.org/drawingml/2006/main"/>
  </p:clrMapOvr>
</p:sld>
</file>