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ff371d0c8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1550ad6644333"/>
  </p:sldMasterIdLst>
  <p:sldIdLst>
    <p:sldId xmlns:r="http://schemas.openxmlformats.org/officeDocument/2006/relationships" id="256" r:id="R1b9daef9e0d74bd8"/>
    <p:sldId xmlns:r="http://schemas.openxmlformats.org/officeDocument/2006/relationships" id="257" r:id="R7982a5de802a45ff"/>
    <p:sldId xmlns:r="http://schemas.openxmlformats.org/officeDocument/2006/relationships" id="258" r:id="R4bb79522344a434e"/>
    <p:sldId xmlns:r="http://schemas.openxmlformats.org/officeDocument/2006/relationships" id="259" r:id="R6007ed63be6a465e"/>
    <p:sldId xmlns:r="http://schemas.openxmlformats.org/officeDocument/2006/relationships" id="260" r:id="Rda8bbf401f784bb9"/>
    <p:sldId xmlns:r="http://schemas.openxmlformats.org/officeDocument/2006/relationships" id="261" r:id="R491fbb7a32cd4110"/>
    <p:sldId xmlns:r="http://schemas.openxmlformats.org/officeDocument/2006/relationships" id="262" r:id="R454a5d53d037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1550ad6644333" /><Relationship Type="http://schemas.openxmlformats.org/officeDocument/2006/relationships/slide" Target="/ppt/slides/slide1.xml" Id="R1b9daef9e0d74bd8" /><Relationship Type="http://schemas.openxmlformats.org/officeDocument/2006/relationships/slide" Target="/ppt/slides/slide2.xml" Id="R7982a5de802a45ff" /><Relationship Type="http://schemas.openxmlformats.org/officeDocument/2006/relationships/slide" Target="/ppt/slides/slide3.xml" Id="R4bb79522344a434e" /><Relationship Type="http://schemas.openxmlformats.org/officeDocument/2006/relationships/slide" Target="/ppt/slides/slide4.xml" Id="R6007ed63be6a465e" /><Relationship Type="http://schemas.openxmlformats.org/officeDocument/2006/relationships/slide" Target="/ppt/slides/slide5.xml" Id="Rda8bbf401f784bb9" /><Relationship Type="http://schemas.openxmlformats.org/officeDocument/2006/relationships/slide" Target="/ppt/slides/slide6.xml" Id="R491fbb7a32cd4110" /><Relationship Type="http://schemas.openxmlformats.org/officeDocument/2006/relationships/slide" Target="/ppt/slides/slide7.xml" Id="R454a5d53d037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2e8dcf3a1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1ab9c2ce4d4e" /><Relationship Type="http://schemas.openxmlformats.org/officeDocument/2006/relationships/theme" Target="/ppt/slideMasters/theme/theme1.xml" Id="R1ebde9211887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41ab9c2ce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748319f81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086f2276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cec33ccb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a9a3e716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57bdc64f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39029509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5d72af55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