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f2123a0bca44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23355de9f540f8"/>
  </p:sldMasterIdLst>
  <p:sldIdLst>
    <p:sldId xmlns:r="http://schemas.openxmlformats.org/officeDocument/2006/relationships" id="256" r:id="Ra99ae1e881ec4a0a"/>
    <p:sldId xmlns:r="http://schemas.openxmlformats.org/officeDocument/2006/relationships" id="257" r:id="R32429c8bd60749d8"/>
    <p:sldId xmlns:r="http://schemas.openxmlformats.org/officeDocument/2006/relationships" id="258" r:id="R20d3ee0623094e7b"/>
    <p:sldId xmlns:r="http://schemas.openxmlformats.org/officeDocument/2006/relationships" id="259" r:id="Re543f712c06e4c96"/>
    <p:sldId xmlns:r="http://schemas.openxmlformats.org/officeDocument/2006/relationships" id="260" r:id="Rb364570fdad2415b"/>
    <p:sldId xmlns:r="http://schemas.openxmlformats.org/officeDocument/2006/relationships" id="261" r:id="R98b4720b3be84b26"/>
    <p:sldId xmlns:r="http://schemas.openxmlformats.org/officeDocument/2006/relationships" id="262" r:id="R1689cf3a169749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23355de9f540f8" /><Relationship Type="http://schemas.openxmlformats.org/officeDocument/2006/relationships/slide" Target="/ppt/slides/slide1.xml" Id="Ra99ae1e881ec4a0a" /><Relationship Type="http://schemas.openxmlformats.org/officeDocument/2006/relationships/slide" Target="/ppt/slides/slide2.xml" Id="R32429c8bd60749d8" /><Relationship Type="http://schemas.openxmlformats.org/officeDocument/2006/relationships/slide" Target="/ppt/slides/slide3.xml" Id="R20d3ee0623094e7b" /><Relationship Type="http://schemas.openxmlformats.org/officeDocument/2006/relationships/slide" Target="/ppt/slides/slide4.xml" Id="Re543f712c06e4c96" /><Relationship Type="http://schemas.openxmlformats.org/officeDocument/2006/relationships/slide" Target="/ppt/slides/slide5.xml" Id="Rb364570fdad2415b" /><Relationship Type="http://schemas.openxmlformats.org/officeDocument/2006/relationships/slide" Target="/ppt/slides/slide6.xml" Id="R98b4720b3be84b26" /><Relationship Type="http://schemas.openxmlformats.org/officeDocument/2006/relationships/slide" Target="/ppt/slides/slide7.xml" Id="R1689cf3a169749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668459fa1d47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25ada0df94041" /><Relationship Type="http://schemas.openxmlformats.org/officeDocument/2006/relationships/theme" Target="/ppt/slideMasters/theme/theme1.xml" Id="Re884c3a3cc4a4b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c25ada0df940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09647018a4e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5ea397c0d47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fad2d2c0444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b72724d2e4b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54289319242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9449523984e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ae05db40b4e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DONUM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DONUM INVEST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52 361 000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52 629 484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63 351 018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FUSDAHL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 Walles vei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925 820 830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