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a68915389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6c0d6e9ca4905"/>
  </p:sldMasterIdLst>
  <p:sldIdLst>
    <p:sldId xmlns:r="http://schemas.openxmlformats.org/officeDocument/2006/relationships" id="256" r:id="Rd3fe2f99232745b8"/>
    <p:sldId xmlns:r="http://schemas.openxmlformats.org/officeDocument/2006/relationships" id="257" r:id="R53428b5af80e4f89"/>
    <p:sldId xmlns:r="http://schemas.openxmlformats.org/officeDocument/2006/relationships" id="258" r:id="R3f4b41aa1d824b95"/>
    <p:sldId xmlns:r="http://schemas.openxmlformats.org/officeDocument/2006/relationships" id="259" r:id="R7ed6c84f5ecf42d2"/>
    <p:sldId xmlns:r="http://schemas.openxmlformats.org/officeDocument/2006/relationships" id="260" r:id="R4a2997f5cdaf4cd2"/>
    <p:sldId xmlns:r="http://schemas.openxmlformats.org/officeDocument/2006/relationships" id="261" r:id="Ra229db9af9184d0a"/>
    <p:sldId xmlns:r="http://schemas.openxmlformats.org/officeDocument/2006/relationships" id="262" r:id="R3de15e7dac06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6c0d6e9ca4905" /><Relationship Type="http://schemas.openxmlformats.org/officeDocument/2006/relationships/slide" Target="/ppt/slides/slide1.xml" Id="Rd3fe2f99232745b8" /><Relationship Type="http://schemas.openxmlformats.org/officeDocument/2006/relationships/slide" Target="/ppt/slides/slide2.xml" Id="R53428b5af80e4f89" /><Relationship Type="http://schemas.openxmlformats.org/officeDocument/2006/relationships/slide" Target="/ppt/slides/slide3.xml" Id="R3f4b41aa1d824b95" /><Relationship Type="http://schemas.openxmlformats.org/officeDocument/2006/relationships/slide" Target="/ppt/slides/slide4.xml" Id="R7ed6c84f5ecf42d2" /><Relationship Type="http://schemas.openxmlformats.org/officeDocument/2006/relationships/slide" Target="/ppt/slides/slide5.xml" Id="R4a2997f5cdaf4cd2" /><Relationship Type="http://schemas.openxmlformats.org/officeDocument/2006/relationships/slide" Target="/ppt/slides/slide6.xml" Id="Ra229db9af9184d0a" /><Relationship Type="http://schemas.openxmlformats.org/officeDocument/2006/relationships/slide" Target="/ppt/slides/slide7.xml" Id="R3de15e7dac06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11e446f3442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04c7e44034cc1" /><Relationship Type="http://schemas.openxmlformats.org/officeDocument/2006/relationships/theme" Target="/ppt/slideMasters/theme/theme1.xml" Id="R925e24f684be41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04c7e4403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396124e6d48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908c352348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6e8cd1b341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23bc0b174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07cccd43a40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7dd3cce82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4be6e5a44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EINAR-JOHAN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Einar-Johan Hansen, Hovinveien 43F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