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a619e08bb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a21ff944445ea"/>
  </p:sldMasterIdLst>
  <p:sldIdLst>
    <p:sldId xmlns:r="http://schemas.openxmlformats.org/officeDocument/2006/relationships" id="256" r:id="R57a79a6bcf7442a3"/>
    <p:sldId xmlns:r="http://schemas.openxmlformats.org/officeDocument/2006/relationships" id="257" r:id="R8e6f553af2184dea"/>
    <p:sldId xmlns:r="http://schemas.openxmlformats.org/officeDocument/2006/relationships" id="258" r:id="Rf9aef653486c434a"/>
    <p:sldId xmlns:r="http://schemas.openxmlformats.org/officeDocument/2006/relationships" id="259" r:id="R0c4f19f62c724c9f"/>
    <p:sldId xmlns:r="http://schemas.openxmlformats.org/officeDocument/2006/relationships" id="260" r:id="R4700492885f54816"/>
    <p:sldId xmlns:r="http://schemas.openxmlformats.org/officeDocument/2006/relationships" id="261" r:id="R301bb841818c4776"/>
    <p:sldId xmlns:r="http://schemas.openxmlformats.org/officeDocument/2006/relationships" id="262" r:id="R54eb89220e42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a21ff944445ea" /><Relationship Type="http://schemas.openxmlformats.org/officeDocument/2006/relationships/slide" Target="/ppt/slides/slide1.xml" Id="R57a79a6bcf7442a3" /><Relationship Type="http://schemas.openxmlformats.org/officeDocument/2006/relationships/slide" Target="/ppt/slides/slide2.xml" Id="R8e6f553af2184dea" /><Relationship Type="http://schemas.openxmlformats.org/officeDocument/2006/relationships/slide" Target="/ppt/slides/slide3.xml" Id="Rf9aef653486c434a" /><Relationship Type="http://schemas.openxmlformats.org/officeDocument/2006/relationships/slide" Target="/ppt/slides/slide4.xml" Id="R0c4f19f62c724c9f" /><Relationship Type="http://schemas.openxmlformats.org/officeDocument/2006/relationships/slide" Target="/ppt/slides/slide5.xml" Id="R4700492885f54816" /><Relationship Type="http://schemas.openxmlformats.org/officeDocument/2006/relationships/slide" Target="/ppt/slides/slide6.xml" Id="R301bb841818c4776" /><Relationship Type="http://schemas.openxmlformats.org/officeDocument/2006/relationships/slide" Target="/ppt/slides/slide7.xml" Id="R54eb89220e42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a4cc1e5e0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746a2c4844ea" /><Relationship Type="http://schemas.openxmlformats.org/officeDocument/2006/relationships/theme" Target="/ppt/slideMasters/theme/theme1.xml" Id="R49acf6eda588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d746a2c48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40687e15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061fe2fe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10d9d5463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aa401a96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5e4bf6069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4c2cdd4e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d4159654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LYKKETROLL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LYKKETROLL INVEST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BRATRUD RUDBERG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Kolterudsvegen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925 788 074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