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60d43e2db94a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fc6ae4bbfc4127"/>
  </p:sldMasterIdLst>
  <p:sldIdLst>
    <p:sldId xmlns:r="http://schemas.openxmlformats.org/officeDocument/2006/relationships" id="256" r:id="Rae283cde643c447f"/>
    <p:sldId xmlns:r="http://schemas.openxmlformats.org/officeDocument/2006/relationships" id="257" r:id="Rbff4bb57e3bb4e40"/>
    <p:sldId xmlns:r="http://schemas.openxmlformats.org/officeDocument/2006/relationships" id="258" r:id="R8d24b4779b014aae"/>
    <p:sldId xmlns:r="http://schemas.openxmlformats.org/officeDocument/2006/relationships" id="259" r:id="R0e10363f56a34238"/>
    <p:sldId xmlns:r="http://schemas.openxmlformats.org/officeDocument/2006/relationships" id="260" r:id="Rf4a85abf32cd4112"/>
    <p:sldId xmlns:r="http://schemas.openxmlformats.org/officeDocument/2006/relationships" id="261" r:id="R999dc138d6a046e4"/>
    <p:sldId xmlns:r="http://schemas.openxmlformats.org/officeDocument/2006/relationships" id="262" r:id="Rca5c8f7ff92c4b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fc6ae4bbfc4127" /><Relationship Type="http://schemas.openxmlformats.org/officeDocument/2006/relationships/slide" Target="/ppt/slides/slide1.xml" Id="Rae283cde643c447f" /><Relationship Type="http://schemas.openxmlformats.org/officeDocument/2006/relationships/slide" Target="/ppt/slides/slide2.xml" Id="Rbff4bb57e3bb4e40" /><Relationship Type="http://schemas.openxmlformats.org/officeDocument/2006/relationships/slide" Target="/ppt/slides/slide3.xml" Id="R8d24b4779b014aae" /><Relationship Type="http://schemas.openxmlformats.org/officeDocument/2006/relationships/slide" Target="/ppt/slides/slide4.xml" Id="R0e10363f56a34238" /><Relationship Type="http://schemas.openxmlformats.org/officeDocument/2006/relationships/slide" Target="/ppt/slides/slide5.xml" Id="Rf4a85abf32cd4112" /><Relationship Type="http://schemas.openxmlformats.org/officeDocument/2006/relationships/slide" Target="/ppt/slides/slide6.xml" Id="R999dc138d6a046e4" /><Relationship Type="http://schemas.openxmlformats.org/officeDocument/2006/relationships/slide" Target="/ppt/slides/slide7.xml" Id="Rca5c8f7ff92c4b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9c900055e44b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f451464f547cc" /><Relationship Type="http://schemas.openxmlformats.org/officeDocument/2006/relationships/theme" Target="/ppt/slideMasters/theme/theme1.xml" Id="R777989c0cc4b4e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f451464f547c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19c731b38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d1a4d33ab48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c6e9007bd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28ece8c5b4464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3c106836843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098c879824fa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8a90053a841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EAS &amp; EFTF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EAS &amp; EFTF AS ble etablert [år] og holder til i Brønnøysund.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1 583 324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13 512 375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13 548 528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 ATLE SUND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Gårdsøyvn.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8907 Brønnøysund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925 638 102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EAS &amp; EFTF AS</a:t>
            </a:r>
          </a:p>
        </p:txBody>
      </p:sp>
    </p:spTree>
  </p:cSld>
  <p:clrMapOvr>
    <a:masterClrMapping xmlns:a="http://schemas.openxmlformats.org/drawingml/2006/main"/>
  </p:clrMapOvr>
</p:sld>
</file>