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8a71b8119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c8608f9a24375"/>
  </p:sldMasterIdLst>
  <p:sldIdLst>
    <p:sldId xmlns:r="http://schemas.openxmlformats.org/officeDocument/2006/relationships" id="256" r:id="R8ae71b1602f04023"/>
    <p:sldId xmlns:r="http://schemas.openxmlformats.org/officeDocument/2006/relationships" id="257" r:id="Re2b6e453b579410f"/>
    <p:sldId xmlns:r="http://schemas.openxmlformats.org/officeDocument/2006/relationships" id="258" r:id="R58b66a41422b4094"/>
    <p:sldId xmlns:r="http://schemas.openxmlformats.org/officeDocument/2006/relationships" id="259" r:id="R7c4aacc3758c4c1e"/>
    <p:sldId xmlns:r="http://schemas.openxmlformats.org/officeDocument/2006/relationships" id="260" r:id="Rc26ce025d0eb4b70"/>
    <p:sldId xmlns:r="http://schemas.openxmlformats.org/officeDocument/2006/relationships" id="261" r:id="R2b58cd79c8ee45e8"/>
    <p:sldId xmlns:r="http://schemas.openxmlformats.org/officeDocument/2006/relationships" id="262" r:id="Rfa31c947b92d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c8608f9a24375" /><Relationship Type="http://schemas.openxmlformats.org/officeDocument/2006/relationships/slide" Target="/ppt/slides/slide1.xml" Id="R8ae71b1602f04023" /><Relationship Type="http://schemas.openxmlformats.org/officeDocument/2006/relationships/slide" Target="/ppt/slides/slide2.xml" Id="Re2b6e453b579410f" /><Relationship Type="http://schemas.openxmlformats.org/officeDocument/2006/relationships/slide" Target="/ppt/slides/slide3.xml" Id="R58b66a41422b4094" /><Relationship Type="http://schemas.openxmlformats.org/officeDocument/2006/relationships/slide" Target="/ppt/slides/slide4.xml" Id="R7c4aacc3758c4c1e" /><Relationship Type="http://schemas.openxmlformats.org/officeDocument/2006/relationships/slide" Target="/ppt/slides/slide5.xml" Id="Rc26ce025d0eb4b70" /><Relationship Type="http://schemas.openxmlformats.org/officeDocument/2006/relationships/slide" Target="/ppt/slides/slide6.xml" Id="R2b58cd79c8ee45e8" /><Relationship Type="http://schemas.openxmlformats.org/officeDocument/2006/relationships/slide" Target="/ppt/slides/slide7.xml" Id="Rfa31c947b92d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5e6cfae29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074ad24374ce2" /><Relationship Type="http://schemas.openxmlformats.org/officeDocument/2006/relationships/theme" Target="/ppt/slideMasters/theme/theme1.xml" Id="R35a673362579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074ad2437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432757d2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7692ab25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c6676394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ad5d90fad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79d2e2e0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8e5dfe74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1eb76ac4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2 351 720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AMINI MEHRDAD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925 572 055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