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ac55850a0a4e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0927a2048f4a8b"/>
  </p:sldMasterIdLst>
  <p:sldIdLst>
    <p:sldId xmlns:r="http://schemas.openxmlformats.org/officeDocument/2006/relationships" id="256" r:id="R80d51609f5ec41bd"/>
    <p:sldId xmlns:r="http://schemas.openxmlformats.org/officeDocument/2006/relationships" id="257" r:id="R5866ca6bd03f41c7"/>
    <p:sldId xmlns:r="http://schemas.openxmlformats.org/officeDocument/2006/relationships" id="258" r:id="R40de556207654775"/>
    <p:sldId xmlns:r="http://schemas.openxmlformats.org/officeDocument/2006/relationships" id="259" r:id="R26e2db26a851434c"/>
    <p:sldId xmlns:r="http://schemas.openxmlformats.org/officeDocument/2006/relationships" id="260" r:id="R4f1a798044034741"/>
    <p:sldId xmlns:r="http://schemas.openxmlformats.org/officeDocument/2006/relationships" id="261" r:id="R1f732313a7d34a9f"/>
    <p:sldId xmlns:r="http://schemas.openxmlformats.org/officeDocument/2006/relationships" id="262" r:id="Rb4f2961a27814f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0927a2048f4a8b" /><Relationship Type="http://schemas.openxmlformats.org/officeDocument/2006/relationships/slide" Target="/ppt/slides/slide1.xml" Id="R80d51609f5ec41bd" /><Relationship Type="http://schemas.openxmlformats.org/officeDocument/2006/relationships/slide" Target="/ppt/slides/slide2.xml" Id="R5866ca6bd03f41c7" /><Relationship Type="http://schemas.openxmlformats.org/officeDocument/2006/relationships/slide" Target="/ppt/slides/slide3.xml" Id="R40de556207654775" /><Relationship Type="http://schemas.openxmlformats.org/officeDocument/2006/relationships/slide" Target="/ppt/slides/slide4.xml" Id="R26e2db26a851434c" /><Relationship Type="http://schemas.openxmlformats.org/officeDocument/2006/relationships/slide" Target="/ppt/slides/slide5.xml" Id="R4f1a798044034741" /><Relationship Type="http://schemas.openxmlformats.org/officeDocument/2006/relationships/slide" Target="/ppt/slides/slide6.xml" Id="R1f732313a7d34a9f" /><Relationship Type="http://schemas.openxmlformats.org/officeDocument/2006/relationships/slide" Target="/ppt/slides/slide7.xml" Id="Rb4f2961a27814f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6de25d004b49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e5ce8f69d40d5" /><Relationship Type="http://schemas.openxmlformats.org/officeDocument/2006/relationships/theme" Target="/ppt/slideMasters/theme/theme1.xml" Id="R4b3df6f854e546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0e5ce8f69d40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f6bce062d45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57e6dce3c43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3b51c272d4f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216c1138d4f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6b55a887542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530d32ff644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4a371611842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AUSTEVIK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AUSTEVIK INVEST AS ble etablert [år] og holder til i Håvik.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1 283 891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3 006 165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3 319 245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AUSTEVIK BJØRN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v/Bjørn Andre Austevik, Liarvegen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4265 Håvik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925 565 830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AUSTEVIK INVEST AS</a:t>
            </a:r>
          </a:p>
        </p:txBody>
      </p:sp>
    </p:spTree>
  </p:cSld>
  <p:clrMapOvr>
    <a:masterClrMapping xmlns:a="http://schemas.openxmlformats.org/drawingml/2006/main"/>
  </p:clrMapOvr>
</p:sld>
</file>