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dd9ea2baf3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f826aca6f4955"/>
  </p:sldMasterIdLst>
  <p:sldIdLst>
    <p:sldId xmlns:r="http://schemas.openxmlformats.org/officeDocument/2006/relationships" id="256" r:id="R9f676f8916f246f4"/>
    <p:sldId xmlns:r="http://schemas.openxmlformats.org/officeDocument/2006/relationships" id="257" r:id="R26a9b5a49f774f71"/>
    <p:sldId xmlns:r="http://schemas.openxmlformats.org/officeDocument/2006/relationships" id="258" r:id="Rca1c545a2e9a44fb"/>
    <p:sldId xmlns:r="http://schemas.openxmlformats.org/officeDocument/2006/relationships" id="259" r:id="Rb1074b0a6fd94a07"/>
    <p:sldId xmlns:r="http://schemas.openxmlformats.org/officeDocument/2006/relationships" id="260" r:id="R92d9b19eaae54df8"/>
    <p:sldId xmlns:r="http://schemas.openxmlformats.org/officeDocument/2006/relationships" id="261" r:id="R0e19833f65a84c71"/>
    <p:sldId xmlns:r="http://schemas.openxmlformats.org/officeDocument/2006/relationships" id="262" r:id="Re8d70c88b57847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f826aca6f4955" /><Relationship Type="http://schemas.openxmlformats.org/officeDocument/2006/relationships/slide" Target="/ppt/slides/slide1.xml" Id="R9f676f8916f246f4" /><Relationship Type="http://schemas.openxmlformats.org/officeDocument/2006/relationships/slide" Target="/ppt/slides/slide2.xml" Id="R26a9b5a49f774f71" /><Relationship Type="http://schemas.openxmlformats.org/officeDocument/2006/relationships/slide" Target="/ppt/slides/slide3.xml" Id="Rca1c545a2e9a44fb" /><Relationship Type="http://schemas.openxmlformats.org/officeDocument/2006/relationships/slide" Target="/ppt/slides/slide4.xml" Id="Rb1074b0a6fd94a07" /><Relationship Type="http://schemas.openxmlformats.org/officeDocument/2006/relationships/slide" Target="/ppt/slides/slide5.xml" Id="R92d9b19eaae54df8" /><Relationship Type="http://schemas.openxmlformats.org/officeDocument/2006/relationships/slide" Target="/ppt/slides/slide6.xml" Id="R0e19833f65a84c71" /><Relationship Type="http://schemas.openxmlformats.org/officeDocument/2006/relationships/slide" Target="/ppt/slides/slide7.xml" Id="Re8d70c88b57847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3aaa12a0d4d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a18309cab46e2" /><Relationship Type="http://schemas.openxmlformats.org/officeDocument/2006/relationships/theme" Target="/ppt/slideMasters/theme/theme1.xml" Id="Rb13b84fcb59849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6a18309cab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18902c7e64e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d0d2a98a749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b298b610848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0091cc40e4f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4c8a3174449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eb70f9cd04e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b3f66854d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RANTANE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RANTANE AS ble etablert [år] og holder til i Godøya.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−1 171 091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18 177 633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44 100 760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Jussmarka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6055 Godøya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925 559 598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RANTANE AS</a:t>
            </a:r>
          </a:p>
        </p:txBody>
      </p:sp>
    </p:spTree>
  </p:cSld>
  <p:clrMapOvr>
    <a:masterClrMapping xmlns:a="http://schemas.openxmlformats.org/drawingml/2006/main"/>
  </p:clrMapOvr>
</p:sld>
</file>