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06d577f03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9fbfe60d34e2d"/>
  </p:sldMasterIdLst>
  <p:sldIdLst>
    <p:sldId xmlns:r="http://schemas.openxmlformats.org/officeDocument/2006/relationships" id="256" r:id="Rbfd0c93781754c0c"/>
    <p:sldId xmlns:r="http://schemas.openxmlformats.org/officeDocument/2006/relationships" id="257" r:id="Rc264ed29712e4a71"/>
    <p:sldId xmlns:r="http://schemas.openxmlformats.org/officeDocument/2006/relationships" id="258" r:id="Rcef631a7b338445a"/>
    <p:sldId xmlns:r="http://schemas.openxmlformats.org/officeDocument/2006/relationships" id="259" r:id="R37c05272a5be4d16"/>
    <p:sldId xmlns:r="http://schemas.openxmlformats.org/officeDocument/2006/relationships" id="260" r:id="R48cc341d896045fa"/>
    <p:sldId xmlns:r="http://schemas.openxmlformats.org/officeDocument/2006/relationships" id="261" r:id="R0023e76060ce426b"/>
    <p:sldId xmlns:r="http://schemas.openxmlformats.org/officeDocument/2006/relationships" id="262" r:id="Re8de9685b5e9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9fbfe60d34e2d" /><Relationship Type="http://schemas.openxmlformats.org/officeDocument/2006/relationships/slide" Target="/ppt/slides/slide1.xml" Id="Rbfd0c93781754c0c" /><Relationship Type="http://schemas.openxmlformats.org/officeDocument/2006/relationships/slide" Target="/ppt/slides/slide2.xml" Id="Rc264ed29712e4a71" /><Relationship Type="http://schemas.openxmlformats.org/officeDocument/2006/relationships/slide" Target="/ppt/slides/slide3.xml" Id="Rcef631a7b338445a" /><Relationship Type="http://schemas.openxmlformats.org/officeDocument/2006/relationships/slide" Target="/ppt/slides/slide4.xml" Id="R37c05272a5be4d16" /><Relationship Type="http://schemas.openxmlformats.org/officeDocument/2006/relationships/slide" Target="/ppt/slides/slide5.xml" Id="R48cc341d896045fa" /><Relationship Type="http://schemas.openxmlformats.org/officeDocument/2006/relationships/slide" Target="/ppt/slides/slide6.xml" Id="R0023e76060ce426b" /><Relationship Type="http://schemas.openxmlformats.org/officeDocument/2006/relationships/slide" Target="/ppt/slides/slide7.xml" Id="Re8de9685b5e9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e1e5766ff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d20a779e4229" /><Relationship Type="http://schemas.openxmlformats.org/officeDocument/2006/relationships/theme" Target="/ppt/slideMasters/theme/theme1.xml" Id="R31f3fcb47e6c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dd20a779e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e3ed569b6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d3025928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0f7a2797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fa158be8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9ff68bae5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a27e1043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9503e25b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