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9b83e719b548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9bd1d80e0a4de1"/>
  </p:sldMasterIdLst>
  <p:sldIdLst>
    <p:sldId xmlns:r="http://schemas.openxmlformats.org/officeDocument/2006/relationships" id="256" r:id="Rf6cda0ae4a154d4d"/>
    <p:sldId xmlns:r="http://schemas.openxmlformats.org/officeDocument/2006/relationships" id="257" r:id="R2ce7cde589164ba2"/>
    <p:sldId xmlns:r="http://schemas.openxmlformats.org/officeDocument/2006/relationships" id="258" r:id="R3f4a671fba324b4a"/>
    <p:sldId xmlns:r="http://schemas.openxmlformats.org/officeDocument/2006/relationships" id="259" r:id="Re138919f9e7646fa"/>
    <p:sldId xmlns:r="http://schemas.openxmlformats.org/officeDocument/2006/relationships" id="260" r:id="R99aefe8bad40418a"/>
    <p:sldId xmlns:r="http://schemas.openxmlformats.org/officeDocument/2006/relationships" id="261" r:id="R184c451d617f4a3e"/>
    <p:sldId xmlns:r="http://schemas.openxmlformats.org/officeDocument/2006/relationships" id="262" r:id="R7417e018de7a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bd1d80e0a4de1" /><Relationship Type="http://schemas.openxmlformats.org/officeDocument/2006/relationships/slide" Target="/ppt/slides/slide1.xml" Id="Rf6cda0ae4a154d4d" /><Relationship Type="http://schemas.openxmlformats.org/officeDocument/2006/relationships/slide" Target="/ppt/slides/slide2.xml" Id="R2ce7cde589164ba2" /><Relationship Type="http://schemas.openxmlformats.org/officeDocument/2006/relationships/slide" Target="/ppt/slides/slide3.xml" Id="R3f4a671fba324b4a" /><Relationship Type="http://schemas.openxmlformats.org/officeDocument/2006/relationships/slide" Target="/ppt/slides/slide4.xml" Id="Re138919f9e7646fa" /><Relationship Type="http://schemas.openxmlformats.org/officeDocument/2006/relationships/slide" Target="/ppt/slides/slide5.xml" Id="R99aefe8bad40418a" /><Relationship Type="http://schemas.openxmlformats.org/officeDocument/2006/relationships/slide" Target="/ppt/slides/slide6.xml" Id="R184c451d617f4a3e" /><Relationship Type="http://schemas.openxmlformats.org/officeDocument/2006/relationships/slide" Target="/ppt/slides/slide7.xml" Id="R7417e018de7a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93898cb4a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880e7e8654dcf" /><Relationship Type="http://schemas.openxmlformats.org/officeDocument/2006/relationships/theme" Target="/ppt/slideMasters/theme/theme1.xml" Id="R0606eb62b4ef44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880e7e8654d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dc0783284b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93496d003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8d430408f4f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42b8d658543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34bb4069d41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a5a7fe19d4c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638052671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