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0d48bfa34642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68750184d746cf"/>
  </p:sldMasterIdLst>
  <p:sldIdLst>
    <p:sldId xmlns:r="http://schemas.openxmlformats.org/officeDocument/2006/relationships" id="256" r:id="Rbab2cff8588542c5"/>
    <p:sldId xmlns:r="http://schemas.openxmlformats.org/officeDocument/2006/relationships" id="257" r:id="R2d27b20246b94125"/>
    <p:sldId xmlns:r="http://schemas.openxmlformats.org/officeDocument/2006/relationships" id="258" r:id="Raa8756945b3f4661"/>
    <p:sldId xmlns:r="http://schemas.openxmlformats.org/officeDocument/2006/relationships" id="259" r:id="R414b476e879c4c2e"/>
    <p:sldId xmlns:r="http://schemas.openxmlformats.org/officeDocument/2006/relationships" id="260" r:id="R00e19ac7083d4a87"/>
    <p:sldId xmlns:r="http://schemas.openxmlformats.org/officeDocument/2006/relationships" id="261" r:id="R47e14f2d2d144506"/>
    <p:sldId xmlns:r="http://schemas.openxmlformats.org/officeDocument/2006/relationships" id="262" r:id="R964cc8e5aae64f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68750184d746cf" /><Relationship Type="http://schemas.openxmlformats.org/officeDocument/2006/relationships/slide" Target="/ppt/slides/slide1.xml" Id="Rbab2cff8588542c5" /><Relationship Type="http://schemas.openxmlformats.org/officeDocument/2006/relationships/slide" Target="/ppt/slides/slide2.xml" Id="R2d27b20246b94125" /><Relationship Type="http://schemas.openxmlformats.org/officeDocument/2006/relationships/slide" Target="/ppt/slides/slide3.xml" Id="Raa8756945b3f4661" /><Relationship Type="http://schemas.openxmlformats.org/officeDocument/2006/relationships/slide" Target="/ppt/slides/slide4.xml" Id="R414b476e879c4c2e" /><Relationship Type="http://schemas.openxmlformats.org/officeDocument/2006/relationships/slide" Target="/ppt/slides/slide5.xml" Id="R00e19ac7083d4a87" /><Relationship Type="http://schemas.openxmlformats.org/officeDocument/2006/relationships/slide" Target="/ppt/slides/slide6.xml" Id="R47e14f2d2d144506" /><Relationship Type="http://schemas.openxmlformats.org/officeDocument/2006/relationships/slide" Target="/ppt/slides/slide7.xml" Id="R964cc8e5aae64f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a84c03927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80cc811044555" /><Relationship Type="http://schemas.openxmlformats.org/officeDocument/2006/relationships/theme" Target="/ppt/slideMasters/theme/theme1.xml" Id="R03eb092eee604b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280cc8110445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b586d81044c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e8ea72e6b49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46e05626b945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e754ceedd45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943d974384c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b7377f7dcc4d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a838d5a11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A-REVISJON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4 907 188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1 203 835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1 015 532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2 982 133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MYKLEBUST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BERGE DIGERNES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 KVALSUND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6090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925 472 794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A-REVISJON AS</a:t>
            </a:r>
          </a:p>
        </p:txBody>
      </p:sp>
    </p:spTree>
  </p:cSld>
  <p:clrMapOvr>
    <a:masterClrMapping xmlns:a="http://schemas.openxmlformats.org/drawingml/2006/main"/>
  </p:clrMapOvr>
</p:sld>
</file>