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5f4fc9859845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ab80780d12414e"/>
  </p:sldMasterIdLst>
  <p:sldIdLst>
    <p:sldId xmlns:r="http://schemas.openxmlformats.org/officeDocument/2006/relationships" id="256" r:id="Rec93df3edcb745e9"/>
    <p:sldId xmlns:r="http://schemas.openxmlformats.org/officeDocument/2006/relationships" id="257" r:id="R5d2a7a24665d4043"/>
    <p:sldId xmlns:r="http://schemas.openxmlformats.org/officeDocument/2006/relationships" id="258" r:id="R778933a354e84211"/>
    <p:sldId xmlns:r="http://schemas.openxmlformats.org/officeDocument/2006/relationships" id="259" r:id="Rc1d6f383d9b64526"/>
    <p:sldId xmlns:r="http://schemas.openxmlformats.org/officeDocument/2006/relationships" id="260" r:id="Re89c880e7a8540c6"/>
    <p:sldId xmlns:r="http://schemas.openxmlformats.org/officeDocument/2006/relationships" id="261" r:id="R2c847d1315c145f6"/>
    <p:sldId xmlns:r="http://schemas.openxmlformats.org/officeDocument/2006/relationships" id="262" r:id="Rf699735e90a44e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ab80780d12414e" /><Relationship Type="http://schemas.openxmlformats.org/officeDocument/2006/relationships/slide" Target="/ppt/slides/slide1.xml" Id="Rec93df3edcb745e9" /><Relationship Type="http://schemas.openxmlformats.org/officeDocument/2006/relationships/slide" Target="/ppt/slides/slide2.xml" Id="R5d2a7a24665d4043" /><Relationship Type="http://schemas.openxmlformats.org/officeDocument/2006/relationships/slide" Target="/ppt/slides/slide3.xml" Id="R778933a354e84211" /><Relationship Type="http://schemas.openxmlformats.org/officeDocument/2006/relationships/slide" Target="/ppt/slides/slide4.xml" Id="Rc1d6f383d9b64526" /><Relationship Type="http://schemas.openxmlformats.org/officeDocument/2006/relationships/slide" Target="/ppt/slides/slide5.xml" Id="Re89c880e7a8540c6" /><Relationship Type="http://schemas.openxmlformats.org/officeDocument/2006/relationships/slide" Target="/ppt/slides/slide6.xml" Id="R2c847d1315c145f6" /><Relationship Type="http://schemas.openxmlformats.org/officeDocument/2006/relationships/slide" Target="/ppt/slides/slide7.xml" Id="Rf699735e90a44e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5052cfc1eb41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7f592d0e14405f" /><Relationship Type="http://schemas.openxmlformats.org/officeDocument/2006/relationships/theme" Target="/ppt/slideMasters/theme/theme1.xml" Id="Re7b23756b8ac4e0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7f592d0e1440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eafb6e2b174e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3017f986342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c4adba0c2644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4145c7937403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24e0c93b541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acd5ecc80d4c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b2ddf491524b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GUSFRE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GUSFRE HOLDING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541 206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591 873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GUSFRE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GUSFRE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Bunesveien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925 405 884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