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92f10eaefe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42ab87131f4915"/>
  </p:sldMasterIdLst>
  <p:sldIdLst>
    <p:sldId xmlns:r="http://schemas.openxmlformats.org/officeDocument/2006/relationships" id="256" r:id="R98989abd47424e38"/>
    <p:sldId xmlns:r="http://schemas.openxmlformats.org/officeDocument/2006/relationships" id="257" r:id="R5bb351042dcd41b7"/>
    <p:sldId xmlns:r="http://schemas.openxmlformats.org/officeDocument/2006/relationships" id="258" r:id="Rd8c0e7b8b53d4d7a"/>
    <p:sldId xmlns:r="http://schemas.openxmlformats.org/officeDocument/2006/relationships" id="259" r:id="R73beaab2a13c4f3f"/>
    <p:sldId xmlns:r="http://schemas.openxmlformats.org/officeDocument/2006/relationships" id="260" r:id="R1efc678452a641f0"/>
    <p:sldId xmlns:r="http://schemas.openxmlformats.org/officeDocument/2006/relationships" id="261" r:id="Rab3ad0c637234c08"/>
    <p:sldId xmlns:r="http://schemas.openxmlformats.org/officeDocument/2006/relationships" id="262" r:id="Ra9afc5a22916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42ab87131f4915" /><Relationship Type="http://schemas.openxmlformats.org/officeDocument/2006/relationships/slide" Target="/ppt/slides/slide1.xml" Id="R98989abd47424e38" /><Relationship Type="http://schemas.openxmlformats.org/officeDocument/2006/relationships/slide" Target="/ppt/slides/slide2.xml" Id="R5bb351042dcd41b7" /><Relationship Type="http://schemas.openxmlformats.org/officeDocument/2006/relationships/slide" Target="/ppt/slides/slide3.xml" Id="Rd8c0e7b8b53d4d7a" /><Relationship Type="http://schemas.openxmlformats.org/officeDocument/2006/relationships/slide" Target="/ppt/slides/slide4.xml" Id="R73beaab2a13c4f3f" /><Relationship Type="http://schemas.openxmlformats.org/officeDocument/2006/relationships/slide" Target="/ppt/slides/slide5.xml" Id="R1efc678452a641f0" /><Relationship Type="http://schemas.openxmlformats.org/officeDocument/2006/relationships/slide" Target="/ppt/slides/slide6.xml" Id="Rab3ad0c637234c08" /><Relationship Type="http://schemas.openxmlformats.org/officeDocument/2006/relationships/slide" Target="/ppt/slides/slide7.xml" Id="Ra9afc5a22916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e1cea9c2f44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16b34522e47e3" /><Relationship Type="http://schemas.openxmlformats.org/officeDocument/2006/relationships/theme" Target="/ppt/slideMasters/theme/theme1.xml" Id="R84c095da5e334d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516b34522e47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f464e73834d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cd35b337b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83cfad8c4b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f14b311b846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c9fd35e8646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cd70c04b446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7946abbfd4a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5 100 432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1 747 836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LAB5E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BORUD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GREY HOLDINGS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TIME EXPANDER VENTURES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