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f7968612d04f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1073c8db274a64"/>
  </p:sldMasterIdLst>
  <p:sldIdLst>
    <p:sldId xmlns:r="http://schemas.openxmlformats.org/officeDocument/2006/relationships" id="256" r:id="Rd66cbffd09334725"/>
    <p:sldId xmlns:r="http://schemas.openxmlformats.org/officeDocument/2006/relationships" id="257" r:id="R203f728bd34e43c4"/>
    <p:sldId xmlns:r="http://schemas.openxmlformats.org/officeDocument/2006/relationships" id="258" r:id="R6c5a58a1f48d4c63"/>
    <p:sldId xmlns:r="http://schemas.openxmlformats.org/officeDocument/2006/relationships" id="259" r:id="R4b78e55148d246a9"/>
    <p:sldId xmlns:r="http://schemas.openxmlformats.org/officeDocument/2006/relationships" id="260" r:id="R3f669a104bf24fb0"/>
    <p:sldId xmlns:r="http://schemas.openxmlformats.org/officeDocument/2006/relationships" id="261" r:id="Rcecce03f727d4f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073c8db274a64" /><Relationship Type="http://schemas.openxmlformats.org/officeDocument/2006/relationships/slide" Target="/ppt/slides/slide1.xml" Id="Rd66cbffd09334725" /><Relationship Type="http://schemas.openxmlformats.org/officeDocument/2006/relationships/slide" Target="/ppt/slides/slide2.xml" Id="R203f728bd34e43c4" /><Relationship Type="http://schemas.openxmlformats.org/officeDocument/2006/relationships/slide" Target="/ppt/slides/slide3.xml" Id="R6c5a58a1f48d4c63" /><Relationship Type="http://schemas.openxmlformats.org/officeDocument/2006/relationships/slide" Target="/ppt/slides/slide4.xml" Id="R4b78e55148d246a9" /><Relationship Type="http://schemas.openxmlformats.org/officeDocument/2006/relationships/slide" Target="/ppt/slides/slide5.xml" Id="R3f669a104bf24fb0" /><Relationship Type="http://schemas.openxmlformats.org/officeDocument/2006/relationships/slide" Target="/ppt/slides/slide6.xml" Id="Rcecce03f727d4f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a271f2e214e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decde175f4baf" /><Relationship Type="http://schemas.openxmlformats.org/officeDocument/2006/relationships/theme" Target="/ppt/slideMasters/theme/theme1.xml" Id="R6d457cdcc5434a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4decde175f4b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9aa634b2642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23cff3dc6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a4a46047d47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7866f395440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b7531ab4a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37626576249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