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f4799f3fda49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99af4b72d74f32"/>
  </p:sldMasterIdLst>
  <p:sldIdLst>
    <p:sldId xmlns:r="http://schemas.openxmlformats.org/officeDocument/2006/relationships" id="256" r:id="Re6df8c7c93624588"/>
    <p:sldId xmlns:r="http://schemas.openxmlformats.org/officeDocument/2006/relationships" id="257" r:id="R96fb4d9bb5aa4960"/>
    <p:sldId xmlns:r="http://schemas.openxmlformats.org/officeDocument/2006/relationships" id="258" r:id="R029ac565ba1a4419"/>
    <p:sldId xmlns:r="http://schemas.openxmlformats.org/officeDocument/2006/relationships" id="259" r:id="R1719a6f10abf427c"/>
    <p:sldId xmlns:r="http://schemas.openxmlformats.org/officeDocument/2006/relationships" id="260" r:id="R1b2c9afef2314c78"/>
    <p:sldId xmlns:r="http://schemas.openxmlformats.org/officeDocument/2006/relationships" id="261" r:id="Ra1f55ace3aa6466b"/>
    <p:sldId xmlns:r="http://schemas.openxmlformats.org/officeDocument/2006/relationships" id="262" r:id="R122a0516942744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99af4b72d74f32" /><Relationship Type="http://schemas.openxmlformats.org/officeDocument/2006/relationships/slide" Target="/ppt/slides/slide1.xml" Id="Re6df8c7c93624588" /><Relationship Type="http://schemas.openxmlformats.org/officeDocument/2006/relationships/slide" Target="/ppt/slides/slide2.xml" Id="R96fb4d9bb5aa4960" /><Relationship Type="http://schemas.openxmlformats.org/officeDocument/2006/relationships/slide" Target="/ppt/slides/slide3.xml" Id="R029ac565ba1a4419" /><Relationship Type="http://schemas.openxmlformats.org/officeDocument/2006/relationships/slide" Target="/ppt/slides/slide4.xml" Id="R1719a6f10abf427c" /><Relationship Type="http://schemas.openxmlformats.org/officeDocument/2006/relationships/slide" Target="/ppt/slides/slide5.xml" Id="R1b2c9afef2314c78" /><Relationship Type="http://schemas.openxmlformats.org/officeDocument/2006/relationships/slide" Target="/ppt/slides/slide6.xml" Id="Ra1f55ace3aa6466b" /><Relationship Type="http://schemas.openxmlformats.org/officeDocument/2006/relationships/slide" Target="/ppt/slides/slide7.xml" Id="R122a0516942744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3b11bc26484b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1ac1f397b41b7" /><Relationship Type="http://schemas.openxmlformats.org/officeDocument/2006/relationships/theme" Target="/ppt/slideMasters/theme/theme1.xml" Id="Rf53818d55a704d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01ac1f397b41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f04bd0c004c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56a07e30c49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ced3b669740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4a9dcc85749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7ffc218b243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798fcdd6b48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6af6de4a045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CRESPO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CRESPO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CRESPO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CRESPO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CRESPO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CRESPO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3 433 402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74 958 643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75 062 741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CRESPO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ANKER-RASCH NORA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CRESPO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Nora Anker-Rasch, Balchens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925 273 074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CRESPO AS</a:t>
            </a:r>
          </a:p>
        </p:txBody>
      </p:sp>
    </p:spTree>
  </p:cSld>
  <p:clrMapOvr>
    <a:masterClrMapping xmlns:a="http://schemas.openxmlformats.org/drawingml/2006/main"/>
  </p:clrMapOvr>
</p:sld>
</file>