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b318d9a46d42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fc714c191846e4"/>
  </p:sldMasterIdLst>
  <p:sldIdLst>
    <p:sldId xmlns:r="http://schemas.openxmlformats.org/officeDocument/2006/relationships" id="256" r:id="R73e271e5bbab4a08"/>
    <p:sldId xmlns:r="http://schemas.openxmlformats.org/officeDocument/2006/relationships" id="257" r:id="Rb4995652b5a4407c"/>
    <p:sldId xmlns:r="http://schemas.openxmlformats.org/officeDocument/2006/relationships" id="258" r:id="R461ebac28998402e"/>
    <p:sldId xmlns:r="http://schemas.openxmlformats.org/officeDocument/2006/relationships" id="259" r:id="Rc53a7706602f4c79"/>
    <p:sldId xmlns:r="http://schemas.openxmlformats.org/officeDocument/2006/relationships" id="260" r:id="Rff8bb8e397514617"/>
    <p:sldId xmlns:r="http://schemas.openxmlformats.org/officeDocument/2006/relationships" id="261" r:id="R41cd9d394daa4aa9"/>
    <p:sldId xmlns:r="http://schemas.openxmlformats.org/officeDocument/2006/relationships" id="262" r:id="R5fa1f6e37afd45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fc714c191846e4" /><Relationship Type="http://schemas.openxmlformats.org/officeDocument/2006/relationships/slide" Target="/ppt/slides/slide1.xml" Id="R73e271e5bbab4a08" /><Relationship Type="http://schemas.openxmlformats.org/officeDocument/2006/relationships/slide" Target="/ppt/slides/slide2.xml" Id="Rb4995652b5a4407c" /><Relationship Type="http://schemas.openxmlformats.org/officeDocument/2006/relationships/slide" Target="/ppt/slides/slide3.xml" Id="R461ebac28998402e" /><Relationship Type="http://schemas.openxmlformats.org/officeDocument/2006/relationships/slide" Target="/ppt/slides/slide4.xml" Id="Rc53a7706602f4c79" /><Relationship Type="http://schemas.openxmlformats.org/officeDocument/2006/relationships/slide" Target="/ppt/slides/slide5.xml" Id="Rff8bb8e397514617" /><Relationship Type="http://schemas.openxmlformats.org/officeDocument/2006/relationships/slide" Target="/ppt/slides/slide6.xml" Id="R41cd9d394daa4aa9" /><Relationship Type="http://schemas.openxmlformats.org/officeDocument/2006/relationships/slide" Target="/ppt/slides/slide7.xml" Id="R5fa1f6e37afd45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4bf6b255c74b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4d64357a6446e" /><Relationship Type="http://schemas.openxmlformats.org/officeDocument/2006/relationships/theme" Target="/ppt/slideMasters/theme/theme1.xml" Id="R7b56ccc9a7d042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b4d64357a644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de462619d4f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8c47e96584b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737489ef94a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2d6413fb640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c9f71afea4d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afa50a7b94e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d07f7fcb64c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COMVIK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970 447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17 061 344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17 125 035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VIKINGSTAD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Djupastø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925 255 181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