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888b273174e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288144c5924a95"/>
  </p:sldMasterIdLst>
  <p:sldIdLst>
    <p:sldId xmlns:r="http://schemas.openxmlformats.org/officeDocument/2006/relationships" id="256" r:id="R677c9f7956df4640"/>
    <p:sldId xmlns:r="http://schemas.openxmlformats.org/officeDocument/2006/relationships" id="257" r:id="R50d905541e6a4fd8"/>
    <p:sldId xmlns:r="http://schemas.openxmlformats.org/officeDocument/2006/relationships" id="258" r:id="R0d0fe30385244b9e"/>
    <p:sldId xmlns:r="http://schemas.openxmlformats.org/officeDocument/2006/relationships" id="259" r:id="R47e3c39c3dbc4a0a"/>
    <p:sldId xmlns:r="http://schemas.openxmlformats.org/officeDocument/2006/relationships" id="260" r:id="R1fc06f18cd6c4e1b"/>
    <p:sldId xmlns:r="http://schemas.openxmlformats.org/officeDocument/2006/relationships" id="261" r:id="R5c57aa365b1442af"/>
    <p:sldId xmlns:r="http://schemas.openxmlformats.org/officeDocument/2006/relationships" id="262" r:id="R0c3b063ac01347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88144c5924a95" /><Relationship Type="http://schemas.openxmlformats.org/officeDocument/2006/relationships/slide" Target="/ppt/slides/slide1.xml" Id="R677c9f7956df4640" /><Relationship Type="http://schemas.openxmlformats.org/officeDocument/2006/relationships/slide" Target="/ppt/slides/slide2.xml" Id="R50d905541e6a4fd8" /><Relationship Type="http://schemas.openxmlformats.org/officeDocument/2006/relationships/slide" Target="/ppt/slides/slide3.xml" Id="R0d0fe30385244b9e" /><Relationship Type="http://schemas.openxmlformats.org/officeDocument/2006/relationships/slide" Target="/ppt/slides/slide4.xml" Id="R47e3c39c3dbc4a0a" /><Relationship Type="http://schemas.openxmlformats.org/officeDocument/2006/relationships/slide" Target="/ppt/slides/slide5.xml" Id="R1fc06f18cd6c4e1b" /><Relationship Type="http://schemas.openxmlformats.org/officeDocument/2006/relationships/slide" Target="/ppt/slides/slide6.xml" Id="R5c57aa365b1442af" /><Relationship Type="http://schemas.openxmlformats.org/officeDocument/2006/relationships/slide" Target="/ppt/slides/slide7.xml" Id="R0c3b063ac01347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fd963ac49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a1eec43e046d4" /><Relationship Type="http://schemas.openxmlformats.org/officeDocument/2006/relationships/theme" Target="/ppt/slideMasters/theme/theme1.xml" Id="R88f6d1ad148b47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ba1eec43e046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a9fa18ff8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2b78f8a94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50cc83c6f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0add96247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f1060a96249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030a7504e45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8788e6b1f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