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154a3629a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117bfbaf54d5d"/>
  </p:sldMasterIdLst>
  <p:sldIdLst>
    <p:sldId xmlns:r="http://schemas.openxmlformats.org/officeDocument/2006/relationships" id="256" r:id="Rd82c41ab08584191"/>
    <p:sldId xmlns:r="http://schemas.openxmlformats.org/officeDocument/2006/relationships" id="257" r:id="Rb98d80526223452e"/>
    <p:sldId xmlns:r="http://schemas.openxmlformats.org/officeDocument/2006/relationships" id="258" r:id="R5e0c868517484647"/>
    <p:sldId xmlns:r="http://schemas.openxmlformats.org/officeDocument/2006/relationships" id="259" r:id="Rc8c675b48c454e56"/>
    <p:sldId xmlns:r="http://schemas.openxmlformats.org/officeDocument/2006/relationships" id="260" r:id="R6aa958cdd3854551"/>
    <p:sldId xmlns:r="http://schemas.openxmlformats.org/officeDocument/2006/relationships" id="261" r:id="R760378e6f4f144ed"/>
    <p:sldId xmlns:r="http://schemas.openxmlformats.org/officeDocument/2006/relationships" id="262" r:id="R0a8b9bb211a3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117bfbaf54d5d" /><Relationship Type="http://schemas.openxmlformats.org/officeDocument/2006/relationships/slide" Target="/ppt/slides/slide1.xml" Id="Rd82c41ab08584191" /><Relationship Type="http://schemas.openxmlformats.org/officeDocument/2006/relationships/slide" Target="/ppt/slides/slide2.xml" Id="Rb98d80526223452e" /><Relationship Type="http://schemas.openxmlformats.org/officeDocument/2006/relationships/slide" Target="/ppt/slides/slide3.xml" Id="R5e0c868517484647" /><Relationship Type="http://schemas.openxmlformats.org/officeDocument/2006/relationships/slide" Target="/ppt/slides/slide4.xml" Id="Rc8c675b48c454e56" /><Relationship Type="http://schemas.openxmlformats.org/officeDocument/2006/relationships/slide" Target="/ppt/slides/slide5.xml" Id="R6aa958cdd3854551" /><Relationship Type="http://schemas.openxmlformats.org/officeDocument/2006/relationships/slide" Target="/ppt/slides/slide6.xml" Id="R760378e6f4f144ed" /><Relationship Type="http://schemas.openxmlformats.org/officeDocument/2006/relationships/slide" Target="/ppt/slides/slide7.xml" Id="R0a8b9bb211a3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4449c526e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db0132fe24121" /><Relationship Type="http://schemas.openxmlformats.org/officeDocument/2006/relationships/theme" Target="/ppt/slideMasters/theme/theme1.xml" Id="R1c568b64f8c7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db0132fe2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21f58658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ca2967f5d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c528cc60b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4b3390b4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4265cd8b9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b2abc75a8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3314fb43f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