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7767f2e0d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a84c70ac640e2"/>
  </p:sldMasterIdLst>
  <p:sldIdLst>
    <p:sldId xmlns:r="http://schemas.openxmlformats.org/officeDocument/2006/relationships" id="256" r:id="R3068917ec0334526"/>
    <p:sldId xmlns:r="http://schemas.openxmlformats.org/officeDocument/2006/relationships" id="257" r:id="R91d611812f36453c"/>
    <p:sldId xmlns:r="http://schemas.openxmlformats.org/officeDocument/2006/relationships" id="258" r:id="Re4c96a96d94242a2"/>
    <p:sldId xmlns:r="http://schemas.openxmlformats.org/officeDocument/2006/relationships" id="259" r:id="Rac937aa25f2d452f"/>
    <p:sldId xmlns:r="http://schemas.openxmlformats.org/officeDocument/2006/relationships" id="260" r:id="R6d22e8dbcce542ba"/>
    <p:sldId xmlns:r="http://schemas.openxmlformats.org/officeDocument/2006/relationships" id="261" r:id="R570e95520a2c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a84c70ac640e2" /><Relationship Type="http://schemas.openxmlformats.org/officeDocument/2006/relationships/slide" Target="/ppt/slides/slide1.xml" Id="R3068917ec0334526" /><Relationship Type="http://schemas.openxmlformats.org/officeDocument/2006/relationships/slide" Target="/ppt/slides/slide2.xml" Id="R91d611812f36453c" /><Relationship Type="http://schemas.openxmlformats.org/officeDocument/2006/relationships/slide" Target="/ppt/slides/slide3.xml" Id="Re4c96a96d94242a2" /><Relationship Type="http://schemas.openxmlformats.org/officeDocument/2006/relationships/slide" Target="/ppt/slides/slide4.xml" Id="Rac937aa25f2d452f" /><Relationship Type="http://schemas.openxmlformats.org/officeDocument/2006/relationships/slide" Target="/ppt/slides/slide5.xml" Id="R6d22e8dbcce542ba" /><Relationship Type="http://schemas.openxmlformats.org/officeDocument/2006/relationships/slide" Target="/ppt/slides/slide6.xml" Id="R570e95520a2c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80cdcff494b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48233c69e4907" /><Relationship Type="http://schemas.openxmlformats.org/officeDocument/2006/relationships/theme" Target="/ppt/slideMasters/theme/theme1.xml" Id="R391c012e686c41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48233c69e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5770cf7d9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1ec5b3ece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ce6b264ed41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27d8747fe4d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b078a9a0141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f149107ed4a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