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0ac4d2588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96ef5587d48aa"/>
  </p:sldMasterIdLst>
  <p:sldIdLst>
    <p:sldId xmlns:r="http://schemas.openxmlformats.org/officeDocument/2006/relationships" id="256" r:id="R6060dda711b3438d"/>
    <p:sldId xmlns:r="http://schemas.openxmlformats.org/officeDocument/2006/relationships" id="257" r:id="R6fed7b56094940bc"/>
    <p:sldId xmlns:r="http://schemas.openxmlformats.org/officeDocument/2006/relationships" id="258" r:id="Rdaaa22346b304b4e"/>
    <p:sldId xmlns:r="http://schemas.openxmlformats.org/officeDocument/2006/relationships" id="259" r:id="Re3b3d480b0a941db"/>
    <p:sldId xmlns:r="http://schemas.openxmlformats.org/officeDocument/2006/relationships" id="260" r:id="R19b1c78b030944c8"/>
    <p:sldId xmlns:r="http://schemas.openxmlformats.org/officeDocument/2006/relationships" id="261" r:id="Rfb6bba5f41de40ee"/>
    <p:sldId xmlns:r="http://schemas.openxmlformats.org/officeDocument/2006/relationships" id="262" r:id="R63794c881d5e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96ef5587d48aa" /><Relationship Type="http://schemas.openxmlformats.org/officeDocument/2006/relationships/slide" Target="/ppt/slides/slide1.xml" Id="R6060dda711b3438d" /><Relationship Type="http://schemas.openxmlformats.org/officeDocument/2006/relationships/slide" Target="/ppt/slides/slide2.xml" Id="R6fed7b56094940bc" /><Relationship Type="http://schemas.openxmlformats.org/officeDocument/2006/relationships/slide" Target="/ppt/slides/slide3.xml" Id="Rdaaa22346b304b4e" /><Relationship Type="http://schemas.openxmlformats.org/officeDocument/2006/relationships/slide" Target="/ppt/slides/slide4.xml" Id="Re3b3d480b0a941db" /><Relationship Type="http://schemas.openxmlformats.org/officeDocument/2006/relationships/slide" Target="/ppt/slides/slide5.xml" Id="R19b1c78b030944c8" /><Relationship Type="http://schemas.openxmlformats.org/officeDocument/2006/relationships/slide" Target="/ppt/slides/slide6.xml" Id="Rfb6bba5f41de40ee" /><Relationship Type="http://schemas.openxmlformats.org/officeDocument/2006/relationships/slide" Target="/ppt/slides/slide7.xml" Id="R63794c881d5e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7f3cf805d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8b57dce44888" /><Relationship Type="http://schemas.openxmlformats.org/officeDocument/2006/relationships/theme" Target="/ppt/slideMasters/theme/theme1.xml" Id="R572b91013123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c8b57dce4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c3df5005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6db046203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8f3fa2e5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65e67214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69187ae9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e956c1eac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d854b5d5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BERTINUSSEN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