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972f34e3d9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efee7ce304f21"/>
  </p:sldMasterIdLst>
  <p:sldIdLst>
    <p:sldId xmlns:r="http://schemas.openxmlformats.org/officeDocument/2006/relationships" id="256" r:id="R29ebf29bdc9b4419"/>
    <p:sldId xmlns:r="http://schemas.openxmlformats.org/officeDocument/2006/relationships" id="257" r:id="R2199a33239aa4dda"/>
    <p:sldId xmlns:r="http://schemas.openxmlformats.org/officeDocument/2006/relationships" id="258" r:id="R22f0848c1c1d4f54"/>
    <p:sldId xmlns:r="http://schemas.openxmlformats.org/officeDocument/2006/relationships" id="259" r:id="Rf4eaceb2127d4d61"/>
    <p:sldId xmlns:r="http://schemas.openxmlformats.org/officeDocument/2006/relationships" id="260" r:id="Ree5319170eb649bf"/>
    <p:sldId xmlns:r="http://schemas.openxmlformats.org/officeDocument/2006/relationships" id="261" r:id="Rb9049ca9ecda4f10"/>
    <p:sldId xmlns:r="http://schemas.openxmlformats.org/officeDocument/2006/relationships" id="262" r:id="R892b0fd04c5f46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efee7ce304f21" /><Relationship Type="http://schemas.openxmlformats.org/officeDocument/2006/relationships/slide" Target="/ppt/slides/slide1.xml" Id="R29ebf29bdc9b4419" /><Relationship Type="http://schemas.openxmlformats.org/officeDocument/2006/relationships/slide" Target="/ppt/slides/slide2.xml" Id="R2199a33239aa4dda" /><Relationship Type="http://schemas.openxmlformats.org/officeDocument/2006/relationships/slide" Target="/ppt/slides/slide3.xml" Id="R22f0848c1c1d4f54" /><Relationship Type="http://schemas.openxmlformats.org/officeDocument/2006/relationships/slide" Target="/ppt/slides/slide4.xml" Id="Rf4eaceb2127d4d61" /><Relationship Type="http://schemas.openxmlformats.org/officeDocument/2006/relationships/slide" Target="/ppt/slides/slide5.xml" Id="Ree5319170eb649bf" /><Relationship Type="http://schemas.openxmlformats.org/officeDocument/2006/relationships/slide" Target="/ppt/slides/slide6.xml" Id="Rb9049ca9ecda4f10" /><Relationship Type="http://schemas.openxmlformats.org/officeDocument/2006/relationships/slide" Target="/ppt/slides/slide7.xml" Id="R892b0fd04c5f46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573166cdd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c1f6be6548b2" /><Relationship Type="http://schemas.openxmlformats.org/officeDocument/2006/relationships/theme" Target="/ppt/slideMasters/theme/theme1.xml" Id="R08ec071f1251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cc1f6be65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c63af4c7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13dcdb424a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b6db6292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7eb7d1b5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abe1197048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0b66b826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ce70a05c341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30 532 919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1 172 922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ROSSET ARNT HELGE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925 180 386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REVISJON AS</a:t>
            </a:r>
          </a:p>
        </p:txBody>
      </p:sp>
    </p:spTree>
  </p:cSld>
  <p:clrMapOvr>
    <a:masterClrMapping xmlns:a="http://schemas.openxmlformats.org/drawingml/2006/main"/>
  </p:clrMapOvr>
</p:sld>
</file>