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54365f31dc40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7fd1c493354104"/>
  </p:sldMasterIdLst>
  <p:sldIdLst>
    <p:sldId xmlns:r="http://schemas.openxmlformats.org/officeDocument/2006/relationships" id="256" r:id="R0acc8867ac8d43c0"/>
    <p:sldId xmlns:r="http://schemas.openxmlformats.org/officeDocument/2006/relationships" id="257" r:id="R094cfdcb173f42d3"/>
    <p:sldId xmlns:r="http://schemas.openxmlformats.org/officeDocument/2006/relationships" id="258" r:id="Ra0181335f4304c79"/>
    <p:sldId xmlns:r="http://schemas.openxmlformats.org/officeDocument/2006/relationships" id="259" r:id="Re72c39b683e244be"/>
    <p:sldId xmlns:r="http://schemas.openxmlformats.org/officeDocument/2006/relationships" id="260" r:id="R153d50867b05499c"/>
    <p:sldId xmlns:r="http://schemas.openxmlformats.org/officeDocument/2006/relationships" id="261" r:id="R7a664da3c75f413e"/>
    <p:sldId xmlns:r="http://schemas.openxmlformats.org/officeDocument/2006/relationships" id="262" r:id="R35ccb9d9cc3e4d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7fd1c493354104" /><Relationship Type="http://schemas.openxmlformats.org/officeDocument/2006/relationships/slide" Target="/ppt/slides/slide1.xml" Id="R0acc8867ac8d43c0" /><Relationship Type="http://schemas.openxmlformats.org/officeDocument/2006/relationships/slide" Target="/ppt/slides/slide2.xml" Id="R094cfdcb173f42d3" /><Relationship Type="http://schemas.openxmlformats.org/officeDocument/2006/relationships/slide" Target="/ppt/slides/slide3.xml" Id="Ra0181335f4304c79" /><Relationship Type="http://schemas.openxmlformats.org/officeDocument/2006/relationships/slide" Target="/ppt/slides/slide4.xml" Id="Re72c39b683e244be" /><Relationship Type="http://schemas.openxmlformats.org/officeDocument/2006/relationships/slide" Target="/ppt/slides/slide5.xml" Id="R153d50867b05499c" /><Relationship Type="http://schemas.openxmlformats.org/officeDocument/2006/relationships/slide" Target="/ppt/slides/slide6.xml" Id="R7a664da3c75f413e" /><Relationship Type="http://schemas.openxmlformats.org/officeDocument/2006/relationships/slide" Target="/ppt/slides/slide7.xml" Id="R35ccb9d9cc3e4d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b3537e6db646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a15ce035a4072" /><Relationship Type="http://schemas.openxmlformats.org/officeDocument/2006/relationships/theme" Target="/ppt/slideMasters/theme/theme1.xml" Id="Re47f819549b347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3a15ce035a40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a6fd878fa45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2679f453b43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627d8793f44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cb64d7bc64c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c519c3ed747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0890367d54c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867d3a9cc4a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5-PLUSS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5-PLUSS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26 966 165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2 630 647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2 157 040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2 210 601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9 867 964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AUSTEVIK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HASK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MIDTTEIGEN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RAMSVOLL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Frakkagjerdvegen 191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post@5-pluss.no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www.5-Pluss.no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925 151 564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