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e8d9a7444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c4d2a25244ce5"/>
  </p:sldMasterIdLst>
  <p:sldIdLst>
    <p:sldId xmlns:r="http://schemas.openxmlformats.org/officeDocument/2006/relationships" id="256" r:id="R23053d1c7d6943a3"/>
    <p:sldId xmlns:r="http://schemas.openxmlformats.org/officeDocument/2006/relationships" id="257" r:id="R0a7b442cafe64b22"/>
    <p:sldId xmlns:r="http://schemas.openxmlformats.org/officeDocument/2006/relationships" id="258" r:id="R4b2269ec61e64d77"/>
    <p:sldId xmlns:r="http://schemas.openxmlformats.org/officeDocument/2006/relationships" id="259" r:id="R9f4405d6f40f42b4"/>
    <p:sldId xmlns:r="http://schemas.openxmlformats.org/officeDocument/2006/relationships" id="260" r:id="Re00af06bdedc4fdc"/>
    <p:sldId xmlns:r="http://schemas.openxmlformats.org/officeDocument/2006/relationships" id="261" r:id="Rd77f576e447e4eda"/>
    <p:sldId xmlns:r="http://schemas.openxmlformats.org/officeDocument/2006/relationships" id="262" r:id="Rcf127f539fbb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c4d2a25244ce5" /><Relationship Type="http://schemas.openxmlformats.org/officeDocument/2006/relationships/slide" Target="/ppt/slides/slide1.xml" Id="R23053d1c7d6943a3" /><Relationship Type="http://schemas.openxmlformats.org/officeDocument/2006/relationships/slide" Target="/ppt/slides/slide2.xml" Id="R0a7b442cafe64b22" /><Relationship Type="http://schemas.openxmlformats.org/officeDocument/2006/relationships/slide" Target="/ppt/slides/slide3.xml" Id="R4b2269ec61e64d77" /><Relationship Type="http://schemas.openxmlformats.org/officeDocument/2006/relationships/slide" Target="/ppt/slides/slide4.xml" Id="R9f4405d6f40f42b4" /><Relationship Type="http://schemas.openxmlformats.org/officeDocument/2006/relationships/slide" Target="/ppt/slides/slide5.xml" Id="Re00af06bdedc4fdc" /><Relationship Type="http://schemas.openxmlformats.org/officeDocument/2006/relationships/slide" Target="/ppt/slides/slide6.xml" Id="Rd77f576e447e4eda" /><Relationship Type="http://schemas.openxmlformats.org/officeDocument/2006/relationships/slide" Target="/ppt/slides/slide7.xml" Id="Rcf127f539fbb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2ef8e0307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69173c6034722" /><Relationship Type="http://schemas.openxmlformats.org/officeDocument/2006/relationships/theme" Target="/ppt/slideMasters/theme/theme1.xml" Id="R53c2d9590e0747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69173c603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196b85c3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b9b4affc048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256d7d141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7f6e892e1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dd96df48a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da14ad36b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3f6ab002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