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40c1933ba446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e7d239498e417d"/>
  </p:sldMasterIdLst>
  <p:sldIdLst>
    <p:sldId xmlns:r="http://schemas.openxmlformats.org/officeDocument/2006/relationships" id="256" r:id="Rbd584a584f4f49a2"/>
    <p:sldId xmlns:r="http://schemas.openxmlformats.org/officeDocument/2006/relationships" id="257" r:id="R9acc4a3474474875"/>
    <p:sldId xmlns:r="http://schemas.openxmlformats.org/officeDocument/2006/relationships" id="258" r:id="Ra10c2134dc0042e6"/>
    <p:sldId xmlns:r="http://schemas.openxmlformats.org/officeDocument/2006/relationships" id="259" r:id="R8123b6a26fc64263"/>
    <p:sldId xmlns:r="http://schemas.openxmlformats.org/officeDocument/2006/relationships" id="260" r:id="R5139339cc5f64cf5"/>
    <p:sldId xmlns:r="http://schemas.openxmlformats.org/officeDocument/2006/relationships" id="261" r:id="Rd0ff77d0e8ab48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e7d239498e417d" /><Relationship Type="http://schemas.openxmlformats.org/officeDocument/2006/relationships/slide" Target="/ppt/slides/slide1.xml" Id="Rbd584a584f4f49a2" /><Relationship Type="http://schemas.openxmlformats.org/officeDocument/2006/relationships/slide" Target="/ppt/slides/slide2.xml" Id="R9acc4a3474474875" /><Relationship Type="http://schemas.openxmlformats.org/officeDocument/2006/relationships/slide" Target="/ppt/slides/slide3.xml" Id="Ra10c2134dc0042e6" /><Relationship Type="http://schemas.openxmlformats.org/officeDocument/2006/relationships/slide" Target="/ppt/slides/slide4.xml" Id="R8123b6a26fc64263" /><Relationship Type="http://schemas.openxmlformats.org/officeDocument/2006/relationships/slide" Target="/ppt/slides/slide5.xml" Id="R5139339cc5f64cf5" /><Relationship Type="http://schemas.openxmlformats.org/officeDocument/2006/relationships/slide" Target="/ppt/slides/slide6.xml" Id="Rd0ff77d0e8ab48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4b8d50c3774e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dbd1046bb41d4" /><Relationship Type="http://schemas.openxmlformats.org/officeDocument/2006/relationships/theme" Target="/ppt/slideMasters/theme/theme1.xml" Id="Rc0f8d1f51a6f4d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8dbd1046bb41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022ef2a7c43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8ea2ce54d42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98c286c7d45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f260d287549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429cbf3fe49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1e5b9171842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