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e4affcc3bc47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43716358ec4a99"/>
  </p:sldMasterIdLst>
  <p:sldIdLst>
    <p:sldId xmlns:r="http://schemas.openxmlformats.org/officeDocument/2006/relationships" id="256" r:id="R7a0ebcd8a5694796"/>
    <p:sldId xmlns:r="http://schemas.openxmlformats.org/officeDocument/2006/relationships" id="257" r:id="R731c6b0cd335493e"/>
    <p:sldId xmlns:r="http://schemas.openxmlformats.org/officeDocument/2006/relationships" id="258" r:id="Rddf99c16116b4af7"/>
    <p:sldId xmlns:r="http://schemas.openxmlformats.org/officeDocument/2006/relationships" id="259" r:id="R30de0777ccb84d2e"/>
    <p:sldId xmlns:r="http://schemas.openxmlformats.org/officeDocument/2006/relationships" id="260" r:id="R9f51a57fd654445c"/>
    <p:sldId xmlns:r="http://schemas.openxmlformats.org/officeDocument/2006/relationships" id="261" r:id="R85895371c8b842b2"/>
    <p:sldId xmlns:r="http://schemas.openxmlformats.org/officeDocument/2006/relationships" id="262" r:id="R3f33c2abbc2c48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3716358ec4a99" /><Relationship Type="http://schemas.openxmlformats.org/officeDocument/2006/relationships/slide" Target="/ppt/slides/slide1.xml" Id="R7a0ebcd8a5694796" /><Relationship Type="http://schemas.openxmlformats.org/officeDocument/2006/relationships/slide" Target="/ppt/slides/slide2.xml" Id="R731c6b0cd335493e" /><Relationship Type="http://schemas.openxmlformats.org/officeDocument/2006/relationships/slide" Target="/ppt/slides/slide3.xml" Id="Rddf99c16116b4af7" /><Relationship Type="http://schemas.openxmlformats.org/officeDocument/2006/relationships/slide" Target="/ppt/slides/slide4.xml" Id="R30de0777ccb84d2e" /><Relationship Type="http://schemas.openxmlformats.org/officeDocument/2006/relationships/slide" Target="/ppt/slides/slide5.xml" Id="R9f51a57fd654445c" /><Relationship Type="http://schemas.openxmlformats.org/officeDocument/2006/relationships/slide" Target="/ppt/slides/slide6.xml" Id="R85895371c8b842b2" /><Relationship Type="http://schemas.openxmlformats.org/officeDocument/2006/relationships/slide" Target="/ppt/slides/slide7.xml" Id="R3f33c2abbc2c48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45a38eefca40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b8cc3b4eb4c0d" /><Relationship Type="http://schemas.openxmlformats.org/officeDocument/2006/relationships/theme" Target="/ppt/slideMasters/theme/theme1.xml" Id="Rf6032ad307b340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db8cc3b4eb4c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cb27f5141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9330517b244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beba4fd9f43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3efa321484c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6a17692ba46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8ea7b428b41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cad5537054b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FORTRESS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2 409 269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AASEN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Aasen, H305, Ibsens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924 992 050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