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762e7fe91d41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b5d8a4374c4009"/>
  </p:sldMasterIdLst>
  <p:sldIdLst>
    <p:sldId xmlns:r="http://schemas.openxmlformats.org/officeDocument/2006/relationships" id="256" r:id="R422e168a944c4a2c"/>
    <p:sldId xmlns:r="http://schemas.openxmlformats.org/officeDocument/2006/relationships" id="257" r:id="R4e3b1a03a74a434c"/>
    <p:sldId xmlns:r="http://schemas.openxmlformats.org/officeDocument/2006/relationships" id="258" r:id="Ra3fdf616ef944b22"/>
    <p:sldId xmlns:r="http://schemas.openxmlformats.org/officeDocument/2006/relationships" id="259" r:id="R1fb67acbfc2f406f"/>
    <p:sldId xmlns:r="http://schemas.openxmlformats.org/officeDocument/2006/relationships" id="260" r:id="R02b6b213c4404376"/>
    <p:sldId xmlns:r="http://schemas.openxmlformats.org/officeDocument/2006/relationships" id="261" r:id="R112232ebca234f6e"/>
    <p:sldId xmlns:r="http://schemas.openxmlformats.org/officeDocument/2006/relationships" id="262" r:id="Ra485d31ec72540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5d8a4374c4009" /><Relationship Type="http://schemas.openxmlformats.org/officeDocument/2006/relationships/slide" Target="/ppt/slides/slide1.xml" Id="R422e168a944c4a2c" /><Relationship Type="http://schemas.openxmlformats.org/officeDocument/2006/relationships/slide" Target="/ppt/slides/slide2.xml" Id="R4e3b1a03a74a434c" /><Relationship Type="http://schemas.openxmlformats.org/officeDocument/2006/relationships/slide" Target="/ppt/slides/slide3.xml" Id="Ra3fdf616ef944b22" /><Relationship Type="http://schemas.openxmlformats.org/officeDocument/2006/relationships/slide" Target="/ppt/slides/slide4.xml" Id="R1fb67acbfc2f406f" /><Relationship Type="http://schemas.openxmlformats.org/officeDocument/2006/relationships/slide" Target="/ppt/slides/slide5.xml" Id="R02b6b213c4404376" /><Relationship Type="http://schemas.openxmlformats.org/officeDocument/2006/relationships/slide" Target="/ppt/slides/slide6.xml" Id="R112232ebca234f6e" /><Relationship Type="http://schemas.openxmlformats.org/officeDocument/2006/relationships/slide" Target="/ppt/slides/slide7.xml" Id="Ra485d31ec72540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2dc3ad40546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f7f237eda4878" /><Relationship Type="http://schemas.openxmlformats.org/officeDocument/2006/relationships/theme" Target="/ppt/slideMasters/theme/theme1.xml" Id="Ra8f043b49ff64f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2f7f237eda48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ad4d6eb8549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eafdcc4f84b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d82a163704d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70bae2f694b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ec901cbad42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9674dcfad4f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ad8dabe2d4b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 REVISJON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6 156 800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2 102 915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1 757 382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4 477 991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6 229 155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LANGÅKER ANNE MARIT J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LØNNING ARVE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924 973 544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