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627c95583d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898425eaa4dc7"/>
  </p:sldMasterIdLst>
  <p:sldIdLst>
    <p:sldId xmlns:r="http://schemas.openxmlformats.org/officeDocument/2006/relationships" id="256" r:id="Rdac7738952d34a6b"/>
    <p:sldId xmlns:r="http://schemas.openxmlformats.org/officeDocument/2006/relationships" id="257" r:id="R7231237f25e14d50"/>
    <p:sldId xmlns:r="http://schemas.openxmlformats.org/officeDocument/2006/relationships" id="258" r:id="Rfc508f46371a4d2d"/>
    <p:sldId xmlns:r="http://schemas.openxmlformats.org/officeDocument/2006/relationships" id="259" r:id="R3d2d68eaba9b4ee6"/>
    <p:sldId xmlns:r="http://schemas.openxmlformats.org/officeDocument/2006/relationships" id="260" r:id="R9ca616d0ad254682"/>
    <p:sldId xmlns:r="http://schemas.openxmlformats.org/officeDocument/2006/relationships" id="261" r:id="Rc234fb92016f4ef9"/>
    <p:sldId xmlns:r="http://schemas.openxmlformats.org/officeDocument/2006/relationships" id="262" r:id="R980302aaad48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898425eaa4dc7" /><Relationship Type="http://schemas.openxmlformats.org/officeDocument/2006/relationships/slide" Target="/ppt/slides/slide1.xml" Id="Rdac7738952d34a6b" /><Relationship Type="http://schemas.openxmlformats.org/officeDocument/2006/relationships/slide" Target="/ppt/slides/slide2.xml" Id="R7231237f25e14d50" /><Relationship Type="http://schemas.openxmlformats.org/officeDocument/2006/relationships/slide" Target="/ppt/slides/slide3.xml" Id="Rfc508f46371a4d2d" /><Relationship Type="http://schemas.openxmlformats.org/officeDocument/2006/relationships/slide" Target="/ppt/slides/slide4.xml" Id="R3d2d68eaba9b4ee6" /><Relationship Type="http://schemas.openxmlformats.org/officeDocument/2006/relationships/slide" Target="/ppt/slides/slide5.xml" Id="R9ca616d0ad254682" /><Relationship Type="http://schemas.openxmlformats.org/officeDocument/2006/relationships/slide" Target="/ppt/slides/slide6.xml" Id="Rc234fb92016f4ef9" /><Relationship Type="http://schemas.openxmlformats.org/officeDocument/2006/relationships/slide" Target="/ppt/slides/slide7.xml" Id="R980302aaad48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16b33c8fd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06c33fbc24601" /><Relationship Type="http://schemas.openxmlformats.org/officeDocument/2006/relationships/theme" Target="/ppt/slideMasters/theme/theme1.xml" Id="R0115d2af12ac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06c33fbc2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5c6539f77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379b08b2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44d7b148b46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d6a96888b42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fd0d2a77b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c5cb3beb3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8f208a32c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