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6c91ef4e0b4f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2e87ce229e4bdc"/>
  </p:sldMasterIdLst>
  <p:sldIdLst>
    <p:sldId xmlns:r="http://schemas.openxmlformats.org/officeDocument/2006/relationships" id="256" r:id="Rd6a79132c7314c59"/>
    <p:sldId xmlns:r="http://schemas.openxmlformats.org/officeDocument/2006/relationships" id="257" r:id="R90abc24a9ea142ae"/>
    <p:sldId xmlns:r="http://schemas.openxmlformats.org/officeDocument/2006/relationships" id="258" r:id="R5fa8fd5bbe3c494c"/>
    <p:sldId xmlns:r="http://schemas.openxmlformats.org/officeDocument/2006/relationships" id="259" r:id="Rfc79b65ffc9e47dd"/>
    <p:sldId xmlns:r="http://schemas.openxmlformats.org/officeDocument/2006/relationships" id="260" r:id="R8ff4cdc7f0a042c7"/>
    <p:sldId xmlns:r="http://schemas.openxmlformats.org/officeDocument/2006/relationships" id="261" r:id="R5de59c614e1d43c8"/>
    <p:sldId xmlns:r="http://schemas.openxmlformats.org/officeDocument/2006/relationships" id="262" r:id="R5d4c366859344b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2e87ce229e4bdc" /><Relationship Type="http://schemas.openxmlformats.org/officeDocument/2006/relationships/slide" Target="/ppt/slides/slide1.xml" Id="Rd6a79132c7314c59" /><Relationship Type="http://schemas.openxmlformats.org/officeDocument/2006/relationships/slide" Target="/ppt/slides/slide2.xml" Id="R90abc24a9ea142ae" /><Relationship Type="http://schemas.openxmlformats.org/officeDocument/2006/relationships/slide" Target="/ppt/slides/slide3.xml" Id="R5fa8fd5bbe3c494c" /><Relationship Type="http://schemas.openxmlformats.org/officeDocument/2006/relationships/slide" Target="/ppt/slides/slide4.xml" Id="Rfc79b65ffc9e47dd" /><Relationship Type="http://schemas.openxmlformats.org/officeDocument/2006/relationships/slide" Target="/ppt/slides/slide5.xml" Id="R8ff4cdc7f0a042c7" /><Relationship Type="http://schemas.openxmlformats.org/officeDocument/2006/relationships/slide" Target="/ppt/slides/slide6.xml" Id="R5de59c614e1d43c8" /><Relationship Type="http://schemas.openxmlformats.org/officeDocument/2006/relationships/slide" Target="/ppt/slides/slide7.xml" Id="R5d4c366859344b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40564bdf2745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b0ce0c4384b13" /><Relationship Type="http://schemas.openxmlformats.org/officeDocument/2006/relationships/theme" Target="/ppt/slideMasters/theme/theme1.xml" Id="R3447b0bfa9664a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0b0ce0c4384b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8d541739d4f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c2c6643b34b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28fdae1fe41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2faaadaf047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bfda1a3634f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e2f7bbb444f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e354c1ae148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PERLEBO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PERLEBO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PERLEBO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PERLEBO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PERLEBO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PERLEBO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397 200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384 353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875 598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680 630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991 107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PERLEBO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JON BEVOLDEN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PERLEBO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Oberst Rodes vei 72D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924 958 111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PERLEBO AS</a:t>
            </a:r>
          </a:p>
        </p:txBody>
      </p:sp>
    </p:spTree>
  </p:cSld>
  <p:clrMapOvr>
    <a:masterClrMapping xmlns:a="http://schemas.openxmlformats.org/drawingml/2006/main"/>
  </p:clrMapOvr>
</p:sld>
</file>