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db9beb43e042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56593d50454fe5"/>
  </p:sldMasterIdLst>
  <p:sldIdLst>
    <p:sldId xmlns:r="http://schemas.openxmlformats.org/officeDocument/2006/relationships" id="256" r:id="Ra763e0c6aaff4d81"/>
    <p:sldId xmlns:r="http://schemas.openxmlformats.org/officeDocument/2006/relationships" id="257" r:id="R1a2656e6125d41eb"/>
    <p:sldId xmlns:r="http://schemas.openxmlformats.org/officeDocument/2006/relationships" id="258" r:id="R585167c11b304748"/>
    <p:sldId xmlns:r="http://schemas.openxmlformats.org/officeDocument/2006/relationships" id="259" r:id="R043ee2cad9d64d1d"/>
    <p:sldId xmlns:r="http://schemas.openxmlformats.org/officeDocument/2006/relationships" id="260" r:id="R7812d82ecaf345aa"/>
    <p:sldId xmlns:r="http://schemas.openxmlformats.org/officeDocument/2006/relationships" id="261" r:id="Rc5ce6dd04026471a"/>
    <p:sldId xmlns:r="http://schemas.openxmlformats.org/officeDocument/2006/relationships" id="262" r:id="R03e0fa0041a944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56593d50454fe5" /><Relationship Type="http://schemas.openxmlformats.org/officeDocument/2006/relationships/slide" Target="/ppt/slides/slide1.xml" Id="Ra763e0c6aaff4d81" /><Relationship Type="http://schemas.openxmlformats.org/officeDocument/2006/relationships/slide" Target="/ppt/slides/slide2.xml" Id="R1a2656e6125d41eb" /><Relationship Type="http://schemas.openxmlformats.org/officeDocument/2006/relationships/slide" Target="/ppt/slides/slide3.xml" Id="R585167c11b304748" /><Relationship Type="http://schemas.openxmlformats.org/officeDocument/2006/relationships/slide" Target="/ppt/slides/slide4.xml" Id="R043ee2cad9d64d1d" /><Relationship Type="http://schemas.openxmlformats.org/officeDocument/2006/relationships/slide" Target="/ppt/slides/slide5.xml" Id="R7812d82ecaf345aa" /><Relationship Type="http://schemas.openxmlformats.org/officeDocument/2006/relationships/slide" Target="/ppt/slides/slide6.xml" Id="Rc5ce6dd04026471a" /><Relationship Type="http://schemas.openxmlformats.org/officeDocument/2006/relationships/slide" Target="/ppt/slides/slide7.xml" Id="R03e0fa0041a944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db62feb29643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5e0fb2e1b4695" /><Relationship Type="http://schemas.openxmlformats.org/officeDocument/2006/relationships/theme" Target="/ppt/slideMasters/theme/theme1.xml" Id="R9aead6e240774d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c5e0fb2e1b46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152c98d3d4a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db45f3b3949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344164fbe49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668ed2bc54b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2ed9e38cb4e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ee0342a4b4e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ebafb70bf4b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CHIPMUNKS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CHIPMUNKS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545 113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1 009 297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1 563 560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DALSNØ AS  –  55,6 %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ROVA INVEST AS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SAWADO AS  –  22,2 %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924 925 523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CHIPMUNKS AS</a:t>
            </a:r>
          </a:p>
        </p:txBody>
      </p:sp>
    </p:spTree>
  </p:cSld>
  <p:clrMapOvr>
    <a:masterClrMapping xmlns:a="http://schemas.openxmlformats.org/drawingml/2006/main"/>
  </p:clrMapOvr>
</p:sld>
</file>