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2b694eb16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a337542144715"/>
  </p:sldMasterIdLst>
  <p:sldIdLst>
    <p:sldId xmlns:r="http://schemas.openxmlformats.org/officeDocument/2006/relationships" id="256" r:id="R075931ac705b40d5"/>
    <p:sldId xmlns:r="http://schemas.openxmlformats.org/officeDocument/2006/relationships" id="257" r:id="R8a693f824854456b"/>
    <p:sldId xmlns:r="http://schemas.openxmlformats.org/officeDocument/2006/relationships" id="258" r:id="R7112e9099bb14e03"/>
    <p:sldId xmlns:r="http://schemas.openxmlformats.org/officeDocument/2006/relationships" id="259" r:id="R748f8b9759f849c8"/>
    <p:sldId xmlns:r="http://schemas.openxmlformats.org/officeDocument/2006/relationships" id="260" r:id="R92ca603230444919"/>
    <p:sldId xmlns:r="http://schemas.openxmlformats.org/officeDocument/2006/relationships" id="261" r:id="R384e42ab07f64aba"/>
    <p:sldId xmlns:r="http://schemas.openxmlformats.org/officeDocument/2006/relationships" id="262" r:id="Rba3c8b03f7ad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a337542144715" /><Relationship Type="http://schemas.openxmlformats.org/officeDocument/2006/relationships/slide" Target="/ppt/slides/slide1.xml" Id="R075931ac705b40d5" /><Relationship Type="http://schemas.openxmlformats.org/officeDocument/2006/relationships/slide" Target="/ppt/slides/slide2.xml" Id="R8a693f824854456b" /><Relationship Type="http://schemas.openxmlformats.org/officeDocument/2006/relationships/slide" Target="/ppt/slides/slide3.xml" Id="R7112e9099bb14e03" /><Relationship Type="http://schemas.openxmlformats.org/officeDocument/2006/relationships/slide" Target="/ppt/slides/slide4.xml" Id="R748f8b9759f849c8" /><Relationship Type="http://schemas.openxmlformats.org/officeDocument/2006/relationships/slide" Target="/ppt/slides/slide5.xml" Id="R92ca603230444919" /><Relationship Type="http://schemas.openxmlformats.org/officeDocument/2006/relationships/slide" Target="/ppt/slides/slide6.xml" Id="R384e42ab07f64aba" /><Relationship Type="http://schemas.openxmlformats.org/officeDocument/2006/relationships/slide" Target="/ppt/slides/slide7.xml" Id="Rba3c8b03f7ad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f533fed0a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76ea16ae45bd" /><Relationship Type="http://schemas.openxmlformats.org/officeDocument/2006/relationships/theme" Target="/ppt/slideMasters/theme/theme1.xml" Id="Rfc2ac693f95d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d76ea16ae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f1a65e2c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0c30c525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97dc9bb5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eaf7ab23a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b4785698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fa4fb303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809fe924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