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bf6486ca624d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8695623eff489b"/>
  </p:sldMasterIdLst>
  <p:sldIdLst>
    <p:sldId xmlns:r="http://schemas.openxmlformats.org/officeDocument/2006/relationships" id="256" r:id="R4244a4720d4149a9"/>
    <p:sldId xmlns:r="http://schemas.openxmlformats.org/officeDocument/2006/relationships" id="257" r:id="Rd451256b407b4f61"/>
    <p:sldId xmlns:r="http://schemas.openxmlformats.org/officeDocument/2006/relationships" id="258" r:id="Rd46015490ce94302"/>
    <p:sldId xmlns:r="http://schemas.openxmlformats.org/officeDocument/2006/relationships" id="259" r:id="R4cd3308930844f12"/>
    <p:sldId xmlns:r="http://schemas.openxmlformats.org/officeDocument/2006/relationships" id="260" r:id="R3017683f81574154"/>
    <p:sldId xmlns:r="http://schemas.openxmlformats.org/officeDocument/2006/relationships" id="261" r:id="R8b9b557d04314714"/>
    <p:sldId xmlns:r="http://schemas.openxmlformats.org/officeDocument/2006/relationships" id="262" r:id="R281c67e8f03d49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695623eff489b" /><Relationship Type="http://schemas.openxmlformats.org/officeDocument/2006/relationships/slide" Target="/ppt/slides/slide1.xml" Id="R4244a4720d4149a9" /><Relationship Type="http://schemas.openxmlformats.org/officeDocument/2006/relationships/slide" Target="/ppt/slides/slide2.xml" Id="Rd451256b407b4f61" /><Relationship Type="http://schemas.openxmlformats.org/officeDocument/2006/relationships/slide" Target="/ppt/slides/slide3.xml" Id="Rd46015490ce94302" /><Relationship Type="http://schemas.openxmlformats.org/officeDocument/2006/relationships/slide" Target="/ppt/slides/slide4.xml" Id="R4cd3308930844f12" /><Relationship Type="http://schemas.openxmlformats.org/officeDocument/2006/relationships/slide" Target="/ppt/slides/slide5.xml" Id="R3017683f81574154" /><Relationship Type="http://schemas.openxmlformats.org/officeDocument/2006/relationships/slide" Target="/ppt/slides/slide6.xml" Id="R8b9b557d04314714" /><Relationship Type="http://schemas.openxmlformats.org/officeDocument/2006/relationships/slide" Target="/ppt/slides/slide7.xml" Id="R281c67e8f03d49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26f9c2f4f45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f8220d86b4bcb" /><Relationship Type="http://schemas.openxmlformats.org/officeDocument/2006/relationships/theme" Target="/ppt/slideMasters/theme/theme1.xml" Id="Rbd59a5279347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cf8220d86b4b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810cc029f4c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23466128743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5d1725d8f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54c189aa546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601e4af6348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25eccea624d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b1874b52f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EJF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EJF HOLDING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125 105 372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127 709 702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ERIKA JUNE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924 806 796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