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6a008e1a394d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bb574a79fc4cae"/>
  </p:sldMasterIdLst>
  <p:sldIdLst>
    <p:sldId xmlns:r="http://schemas.openxmlformats.org/officeDocument/2006/relationships" id="256" r:id="R650f28a8e9924d7d"/>
    <p:sldId xmlns:r="http://schemas.openxmlformats.org/officeDocument/2006/relationships" id="257" r:id="R954029f980354745"/>
    <p:sldId xmlns:r="http://schemas.openxmlformats.org/officeDocument/2006/relationships" id="258" r:id="R11fe0d5389b04033"/>
    <p:sldId xmlns:r="http://schemas.openxmlformats.org/officeDocument/2006/relationships" id="259" r:id="Rd685f9c52bcf4a9f"/>
    <p:sldId xmlns:r="http://schemas.openxmlformats.org/officeDocument/2006/relationships" id="260" r:id="Raa2712e2804f44de"/>
    <p:sldId xmlns:r="http://schemas.openxmlformats.org/officeDocument/2006/relationships" id="261" r:id="R2b480e6c94af4c28"/>
    <p:sldId xmlns:r="http://schemas.openxmlformats.org/officeDocument/2006/relationships" id="262" r:id="Ra19fc0fa521342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bb574a79fc4cae" /><Relationship Type="http://schemas.openxmlformats.org/officeDocument/2006/relationships/slide" Target="/ppt/slides/slide1.xml" Id="R650f28a8e9924d7d" /><Relationship Type="http://schemas.openxmlformats.org/officeDocument/2006/relationships/slide" Target="/ppt/slides/slide2.xml" Id="R954029f980354745" /><Relationship Type="http://schemas.openxmlformats.org/officeDocument/2006/relationships/slide" Target="/ppt/slides/slide3.xml" Id="R11fe0d5389b04033" /><Relationship Type="http://schemas.openxmlformats.org/officeDocument/2006/relationships/slide" Target="/ppt/slides/slide4.xml" Id="Rd685f9c52bcf4a9f" /><Relationship Type="http://schemas.openxmlformats.org/officeDocument/2006/relationships/slide" Target="/ppt/slides/slide5.xml" Id="Raa2712e2804f44de" /><Relationship Type="http://schemas.openxmlformats.org/officeDocument/2006/relationships/slide" Target="/ppt/slides/slide6.xml" Id="R2b480e6c94af4c28" /><Relationship Type="http://schemas.openxmlformats.org/officeDocument/2006/relationships/slide" Target="/ppt/slides/slide7.xml" Id="Ra19fc0fa521342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7d9aa2ea384a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808a482874e63" /><Relationship Type="http://schemas.openxmlformats.org/officeDocument/2006/relationships/theme" Target="/ppt/slideMasters/theme/theme1.xml" Id="R081148c927f544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b808a482874e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c447ee4e14d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d4614a19c48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bea50b6994a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e8f8cd50748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03a65684940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393f61e824f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0cd286cc34b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HAJT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HAJT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533 589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1 818 584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5 819 204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TAARLAND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Lensmannsveien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924 686 847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