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c1ebaa271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5025052a94e6c"/>
  </p:sldMasterIdLst>
  <p:sldIdLst>
    <p:sldId xmlns:r="http://schemas.openxmlformats.org/officeDocument/2006/relationships" id="256" r:id="R5a959e97f0214455"/>
    <p:sldId xmlns:r="http://schemas.openxmlformats.org/officeDocument/2006/relationships" id="257" r:id="Rae988b859d90479f"/>
    <p:sldId xmlns:r="http://schemas.openxmlformats.org/officeDocument/2006/relationships" id="258" r:id="Rdcfbf5ad0c23400b"/>
    <p:sldId xmlns:r="http://schemas.openxmlformats.org/officeDocument/2006/relationships" id="259" r:id="R36ca9629ba044782"/>
    <p:sldId xmlns:r="http://schemas.openxmlformats.org/officeDocument/2006/relationships" id="260" r:id="Rfafedae3315c4785"/>
    <p:sldId xmlns:r="http://schemas.openxmlformats.org/officeDocument/2006/relationships" id="261" r:id="R5748c8761a674c6b"/>
    <p:sldId xmlns:r="http://schemas.openxmlformats.org/officeDocument/2006/relationships" id="262" r:id="Rc91fe881c432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5025052a94e6c" /><Relationship Type="http://schemas.openxmlformats.org/officeDocument/2006/relationships/slide" Target="/ppt/slides/slide1.xml" Id="R5a959e97f0214455" /><Relationship Type="http://schemas.openxmlformats.org/officeDocument/2006/relationships/slide" Target="/ppt/slides/slide2.xml" Id="Rae988b859d90479f" /><Relationship Type="http://schemas.openxmlformats.org/officeDocument/2006/relationships/slide" Target="/ppt/slides/slide3.xml" Id="Rdcfbf5ad0c23400b" /><Relationship Type="http://schemas.openxmlformats.org/officeDocument/2006/relationships/slide" Target="/ppt/slides/slide4.xml" Id="R36ca9629ba044782" /><Relationship Type="http://schemas.openxmlformats.org/officeDocument/2006/relationships/slide" Target="/ppt/slides/slide5.xml" Id="Rfafedae3315c4785" /><Relationship Type="http://schemas.openxmlformats.org/officeDocument/2006/relationships/slide" Target="/ppt/slides/slide6.xml" Id="R5748c8761a674c6b" /><Relationship Type="http://schemas.openxmlformats.org/officeDocument/2006/relationships/slide" Target="/ppt/slides/slide7.xml" Id="Rc91fe881c432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571af56dd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bf9a95d744444" /><Relationship Type="http://schemas.openxmlformats.org/officeDocument/2006/relationships/theme" Target="/ppt/slideMasters/theme/theme1.xml" Id="R0aacee090329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bf9a95d74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bdeb50c9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75eb34d58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c01f9d9f8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31b9c0f8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762051452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3b726265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38aa4d39a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