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b9d31148424bf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64be86163748d5"/>
  </p:sldMasterIdLst>
  <p:sldIdLst>
    <p:sldId xmlns:r="http://schemas.openxmlformats.org/officeDocument/2006/relationships" id="256" r:id="R50de4c071bd2488e"/>
    <p:sldId xmlns:r="http://schemas.openxmlformats.org/officeDocument/2006/relationships" id="257" r:id="R722aa99cdee7454e"/>
    <p:sldId xmlns:r="http://schemas.openxmlformats.org/officeDocument/2006/relationships" id="258" r:id="R7d049d947a9e4569"/>
    <p:sldId xmlns:r="http://schemas.openxmlformats.org/officeDocument/2006/relationships" id="259" r:id="R522ad61531824432"/>
    <p:sldId xmlns:r="http://schemas.openxmlformats.org/officeDocument/2006/relationships" id="260" r:id="Rc056125fa59e48fe"/>
    <p:sldId xmlns:r="http://schemas.openxmlformats.org/officeDocument/2006/relationships" id="261" r:id="R3e75bb1534684295"/>
    <p:sldId xmlns:r="http://schemas.openxmlformats.org/officeDocument/2006/relationships" id="262" r:id="Reb68283290654d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64be86163748d5" /><Relationship Type="http://schemas.openxmlformats.org/officeDocument/2006/relationships/slide" Target="/ppt/slides/slide1.xml" Id="R50de4c071bd2488e" /><Relationship Type="http://schemas.openxmlformats.org/officeDocument/2006/relationships/slide" Target="/ppt/slides/slide2.xml" Id="R722aa99cdee7454e" /><Relationship Type="http://schemas.openxmlformats.org/officeDocument/2006/relationships/slide" Target="/ppt/slides/slide3.xml" Id="R7d049d947a9e4569" /><Relationship Type="http://schemas.openxmlformats.org/officeDocument/2006/relationships/slide" Target="/ppt/slides/slide4.xml" Id="R522ad61531824432" /><Relationship Type="http://schemas.openxmlformats.org/officeDocument/2006/relationships/slide" Target="/ppt/slides/slide5.xml" Id="Rc056125fa59e48fe" /><Relationship Type="http://schemas.openxmlformats.org/officeDocument/2006/relationships/slide" Target="/ppt/slides/slide6.xml" Id="R3e75bb1534684295" /><Relationship Type="http://schemas.openxmlformats.org/officeDocument/2006/relationships/slide" Target="/ppt/slides/slide7.xml" Id="Reb68283290654d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e24282d8a746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a369b541b496a" /><Relationship Type="http://schemas.openxmlformats.org/officeDocument/2006/relationships/theme" Target="/ppt/slideMasters/theme/theme1.xml" Id="R91465eda1efa46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a369b541b49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54659467a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af248cdcc46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022aae9884b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adc0e7cc64b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04d3af4c9c4f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c79deae5348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6e2b970b14f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NUNCHI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NUNCHI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HAVNÅ HENRIK KRISTOFFER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MARI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Nunchi AS, Generallunden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