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6a9f19796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583fc262640c4"/>
  </p:sldMasterIdLst>
  <p:sldIdLst>
    <p:sldId xmlns:r="http://schemas.openxmlformats.org/officeDocument/2006/relationships" id="256" r:id="R2d254573cbe342bd"/>
    <p:sldId xmlns:r="http://schemas.openxmlformats.org/officeDocument/2006/relationships" id="257" r:id="R4ebe74f214b74c2f"/>
    <p:sldId xmlns:r="http://schemas.openxmlformats.org/officeDocument/2006/relationships" id="258" r:id="R3a38440958944beb"/>
    <p:sldId xmlns:r="http://schemas.openxmlformats.org/officeDocument/2006/relationships" id="259" r:id="R6c928f723a504b92"/>
    <p:sldId xmlns:r="http://schemas.openxmlformats.org/officeDocument/2006/relationships" id="260" r:id="Rc7e2c9a40f4c4863"/>
    <p:sldId xmlns:r="http://schemas.openxmlformats.org/officeDocument/2006/relationships" id="261" r:id="Rbb97f2a62e3642dc"/>
    <p:sldId xmlns:r="http://schemas.openxmlformats.org/officeDocument/2006/relationships" id="262" r:id="R9b17ee5a58e7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583fc262640c4" /><Relationship Type="http://schemas.openxmlformats.org/officeDocument/2006/relationships/slide" Target="/ppt/slides/slide1.xml" Id="R2d254573cbe342bd" /><Relationship Type="http://schemas.openxmlformats.org/officeDocument/2006/relationships/slide" Target="/ppt/slides/slide2.xml" Id="R4ebe74f214b74c2f" /><Relationship Type="http://schemas.openxmlformats.org/officeDocument/2006/relationships/slide" Target="/ppt/slides/slide3.xml" Id="R3a38440958944beb" /><Relationship Type="http://schemas.openxmlformats.org/officeDocument/2006/relationships/slide" Target="/ppt/slides/slide4.xml" Id="R6c928f723a504b92" /><Relationship Type="http://schemas.openxmlformats.org/officeDocument/2006/relationships/slide" Target="/ppt/slides/slide5.xml" Id="Rc7e2c9a40f4c4863" /><Relationship Type="http://schemas.openxmlformats.org/officeDocument/2006/relationships/slide" Target="/ppt/slides/slide6.xml" Id="Rbb97f2a62e3642dc" /><Relationship Type="http://schemas.openxmlformats.org/officeDocument/2006/relationships/slide" Target="/ppt/slides/slide7.xml" Id="R9b17ee5a58e7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d1c184257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70e7cbe94336" /><Relationship Type="http://schemas.openxmlformats.org/officeDocument/2006/relationships/theme" Target="/ppt/slideMasters/theme/theme1.xml" Id="R41ac1d58b301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770e7cbe9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22c1316b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ca2798025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da2898b5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41aabc69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2bdfdaa6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f77e1d62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3161d6ba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