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0067819fb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17d0add184cf8"/>
  </p:sldMasterIdLst>
  <p:sldIdLst>
    <p:sldId xmlns:r="http://schemas.openxmlformats.org/officeDocument/2006/relationships" id="256" r:id="R910172cd55fe4c1c"/>
    <p:sldId xmlns:r="http://schemas.openxmlformats.org/officeDocument/2006/relationships" id="257" r:id="R05b0cb5512b54e30"/>
    <p:sldId xmlns:r="http://schemas.openxmlformats.org/officeDocument/2006/relationships" id="258" r:id="R7e3cf114ba5c4b2b"/>
    <p:sldId xmlns:r="http://schemas.openxmlformats.org/officeDocument/2006/relationships" id="259" r:id="R1f8143114d0e4050"/>
    <p:sldId xmlns:r="http://schemas.openxmlformats.org/officeDocument/2006/relationships" id="260" r:id="Ra65e18b9072341fe"/>
    <p:sldId xmlns:r="http://schemas.openxmlformats.org/officeDocument/2006/relationships" id="261" r:id="R31c046ce6063472d"/>
    <p:sldId xmlns:r="http://schemas.openxmlformats.org/officeDocument/2006/relationships" id="262" r:id="R8dedd9baf10d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17d0add184cf8" /><Relationship Type="http://schemas.openxmlformats.org/officeDocument/2006/relationships/slide" Target="/ppt/slides/slide1.xml" Id="R910172cd55fe4c1c" /><Relationship Type="http://schemas.openxmlformats.org/officeDocument/2006/relationships/slide" Target="/ppt/slides/slide2.xml" Id="R05b0cb5512b54e30" /><Relationship Type="http://schemas.openxmlformats.org/officeDocument/2006/relationships/slide" Target="/ppt/slides/slide3.xml" Id="R7e3cf114ba5c4b2b" /><Relationship Type="http://schemas.openxmlformats.org/officeDocument/2006/relationships/slide" Target="/ppt/slides/slide4.xml" Id="R1f8143114d0e4050" /><Relationship Type="http://schemas.openxmlformats.org/officeDocument/2006/relationships/slide" Target="/ppt/slides/slide5.xml" Id="Ra65e18b9072341fe" /><Relationship Type="http://schemas.openxmlformats.org/officeDocument/2006/relationships/slide" Target="/ppt/slides/slide6.xml" Id="R31c046ce6063472d" /><Relationship Type="http://schemas.openxmlformats.org/officeDocument/2006/relationships/slide" Target="/ppt/slides/slide7.xml" Id="R8dedd9baf10d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4b0303186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07447758f4db7" /><Relationship Type="http://schemas.openxmlformats.org/officeDocument/2006/relationships/theme" Target="/ppt/slideMasters/theme/theme1.xml" Id="Rbf8c9f1e3110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07447758f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387d1e16c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f1e32554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73a0873d7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8a8fc8ee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9d6e37ff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2c860feb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f6ce0a69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Pedersens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REGNSKAP AS</a:t>
            </a:r>
          </a:p>
        </p:txBody>
      </p:sp>
    </p:spTree>
  </p:cSld>
  <p:clrMapOvr>
    <a:masterClrMapping xmlns:a="http://schemas.openxmlformats.org/drawingml/2006/main"/>
  </p:clrMapOvr>
</p:sld>
</file>