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05e62b0db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7b2bedbf54c80"/>
  </p:sldMasterIdLst>
  <p:sldIdLst>
    <p:sldId xmlns:r="http://schemas.openxmlformats.org/officeDocument/2006/relationships" id="256" r:id="R24b946f16d95487f"/>
    <p:sldId xmlns:r="http://schemas.openxmlformats.org/officeDocument/2006/relationships" id="257" r:id="R3d64b75a769141c4"/>
    <p:sldId xmlns:r="http://schemas.openxmlformats.org/officeDocument/2006/relationships" id="258" r:id="R76e7a8a5b90d4840"/>
    <p:sldId xmlns:r="http://schemas.openxmlformats.org/officeDocument/2006/relationships" id="259" r:id="R1414d38fe0194430"/>
    <p:sldId xmlns:r="http://schemas.openxmlformats.org/officeDocument/2006/relationships" id="260" r:id="Rf5e46900ff6641ce"/>
    <p:sldId xmlns:r="http://schemas.openxmlformats.org/officeDocument/2006/relationships" id="261" r:id="R1d0ec2d11af74105"/>
    <p:sldId xmlns:r="http://schemas.openxmlformats.org/officeDocument/2006/relationships" id="262" r:id="Rb13719166f88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7b2bedbf54c80" /><Relationship Type="http://schemas.openxmlformats.org/officeDocument/2006/relationships/slide" Target="/ppt/slides/slide1.xml" Id="R24b946f16d95487f" /><Relationship Type="http://schemas.openxmlformats.org/officeDocument/2006/relationships/slide" Target="/ppt/slides/slide2.xml" Id="R3d64b75a769141c4" /><Relationship Type="http://schemas.openxmlformats.org/officeDocument/2006/relationships/slide" Target="/ppt/slides/slide3.xml" Id="R76e7a8a5b90d4840" /><Relationship Type="http://schemas.openxmlformats.org/officeDocument/2006/relationships/slide" Target="/ppt/slides/slide4.xml" Id="R1414d38fe0194430" /><Relationship Type="http://schemas.openxmlformats.org/officeDocument/2006/relationships/slide" Target="/ppt/slides/slide5.xml" Id="Rf5e46900ff6641ce" /><Relationship Type="http://schemas.openxmlformats.org/officeDocument/2006/relationships/slide" Target="/ppt/slides/slide6.xml" Id="R1d0ec2d11af74105" /><Relationship Type="http://schemas.openxmlformats.org/officeDocument/2006/relationships/slide" Target="/ppt/slides/slide7.xml" Id="Rb13719166f88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fb07f92c0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8c316fb9446d" /><Relationship Type="http://schemas.openxmlformats.org/officeDocument/2006/relationships/theme" Target="/ppt/slideMasters/theme/theme1.xml" Id="R3f97e2e2e7f1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08c316fb9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abd6a0118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9b2f5774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76d8d849b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e04fbb372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50eba7e2f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b7256b00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f1d5f34d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NYGAARD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