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fd0b63dd5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d2ebd735f4a54"/>
  </p:sldMasterIdLst>
  <p:sldIdLst>
    <p:sldId xmlns:r="http://schemas.openxmlformats.org/officeDocument/2006/relationships" id="256" r:id="R96bd91b8594d4bdd"/>
    <p:sldId xmlns:r="http://schemas.openxmlformats.org/officeDocument/2006/relationships" id="257" r:id="R199760b9c1674871"/>
    <p:sldId xmlns:r="http://schemas.openxmlformats.org/officeDocument/2006/relationships" id="258" r:id="Rb0965f5d9ddd4289"/>
    <p:sldId xmlns:r="http://schemas.openxmlformats.org/officeDocument/2006/relationships" id="259" r:id="R8e5e006ad29543f8"/>
    <p:sldId xmlns:r="http://schemas.openxmlformats.org/officeDocument/2006/relationships" id="260" r:id="Rce386e6d591e4498"/>
    <p:sldId xmlns:r="http://schemas.openxmlformats.org/officeDocument/2006/relationships" id="261" r:id="R32a75b4ca8554fc3"/>
    <p:sldId xmlns:r="http://schemas.openxmlformats.org/officeDocument/2006/relationships" id="262" r:id="R97619812d9c8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d2ebd735f4a54" /><Relationship Type="http://schemas.openxmlformats.org/officeDocument/2006/relationships/slide" Target="/ppt/slides/slide1.xml" Id="R96bd91b8594d4bdd" /><Relationship Type="http://schemas.openxmlformats.org/officeDocument/2006/relationships/slide" Target="/ppt/slides/slide2.xml" Id="R199760b9c1674871" /><Relationship Type="http://schemas.openxmlformats.org/officeDocument/2006/relationships/slide" Target="/ppt/slides/slide3.xml" Id="Rb0965f5d9ddd4289" /><Relationship Type="http://schemas.openxmlformats.org/officeDocument/2006/relationships/slide" Target="/ppt/slides/slide4.xml" Id="R8e5e006ad29543f8" /><Relationship Type="http://schemas.openxmlformats.org/officeDocument/2006/relationships/slide" Target="/ppt/slides/slide5.xml" Id="Rce386e6d591e4498" /><Relationship Type="http://schemas.openxmlformats.org/officeDocument/2006/relationships/slide" Target="/ppt/slides/slide6.xml" Id="R32a75b4ca8554fc3" /><Relationship Type="http://schemas.openxmlformats.org/officeDocument/2006/relationships/slide" Target="/ppt/slides/slide7.xml" Id="R97619812d9c8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6499d519c42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eb406217f4130" /><Relationship Type="http://schemas.openxmlformats.org/officeDocument/2006/relationships/theme" Target="/ppt/slideMasters/theme/theme1.xml" Id="Raa68aee2cacd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eb406217f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87fb88114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f6c76cf21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ca51442b8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d911714a8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53514afda46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0cb909195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bdbbe3cdf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LUWEN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140 317 122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