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5a0e2b0ba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76c08bc9646fe"/>
  </p:sldMasterIdLst>
  <p:sldIdLst>
    <p:sldId xmlns:r="http://schemas.openxmlformats.org/officeDocument/2006/relationships" id="256" r:id="R6c30f2ba6759420d"/>
    <p:sldId xmlns:r="http://schemas.openxmlformats.org/officeDocument/2006/relationships" id="257" r:id="R73c02866d7204aa0"/>
    <p:sldId xmlns:r="http://schemas.openxmlformats.org/officeDocument/2006/relationships" id="258" r:id="Rb987db31aff6408d"/>
    <p:sldId xmlns:r="http://schemas.openxmlformats.org/officeDocument/2006/relationships" id="259" r:id="R85cb6c7c9a56481c"/>
    <p:sldId xmlns:r="http://schemas.openxmlformats.org/officeDocument/2006/relationships" id="260" r:id="R487e7c4389f34dc3"/>
    <p:sldId xmlns:r="http://schemas.openxmlformats.org/officeDocument/2006/relationships" id="261" r:id="Rf6fa433797e04f15"/>
    <p:sldId xmlns:r="http://schemas.openxmlformats.org/officeDocument/2006/relationships" id="262" r:id="R74668e2b63ee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76c08bc9646fe" /><Relationship Type="http://schemas.openxmlformats.org/officeDocument/2006/relationships/slide" Target="/ppt/slides/slide1.xml" Id="R6c30f2ba6759420d" /><Relationship Type="http://schemas.openxmlformats.org/officeDocument/2006/relationships/slide" Target="/ppt/slides/slide2.xml" Id="R73c02866d7204aa0" /><Relationship Type="http://schemas.openxmlformats.org/officeDocument/2006/relationships/slide" Target="/ppt/slides/slide3.xml" Id="Rb987db31aff6408d" /><Relationship Type="http://schemas.openxmlformats.org/officeDocument/2006/relationships/slide" Target="/ppt/slides/slide4.xml" Id="R85cb6c7c9a56481c" /><Relationship Type="http://schemas.openxmlformats.org/officeDocument/2006/relationships/slide" Target="/ppt/slides/slide5.xml" Id="R487e7c4389f34dc3" /><Relationship Type="http://schemas.openxmlformats.org/officeDocument/2006/relationships/slide" Target="/ppt/slides/slide6.xml" Id="Rf6fa433797e04f15" /><Relationship Type="http://schemas.openxmlformats.org/officeDocument/2006/relationships/slide" Target="/ppt/slides/slide7.xml" Id="R74668e2b63ee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b0bb34aa2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ff836eed4223" /><Relationship Type="http://schemas.openxmlformats.org/officeDocument/2006/relationships/theme" Target="/ppt/slideMasters/theme/theme1.xml" Id="Rb174b7f95f8a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6ff836eed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daec9ba3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aececa03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7431d2ad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0ed3da012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c6da05c0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773d9291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b0a750f7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