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06889fa6d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38017e3df4f03"/>
  </p:sldMasterIdLst>
  <p:sldIdLst>
    <p:sldId xmlns:r="http://schemas.openxmlformats.org/officeDocument/2006/relationships" id="256" r:id="R82174394e4d045b5"/>
    <p:sldId xmlns:r="http://schemas.openxmlformats.org/officeDocument/2006/relationships" id="257" r:id="R9e5a84a33d2447f2"/>
    <p:sldId xmlns:r="http://schemas.openxmlformats.org/officeDocument/2006/relationships" id="258" r:id="R0a5dbc6b57ed4284"/>
    <p:sldId xmlns:r="http://schemas.openxmlformats.org/officeDocument/2006/relationships" id="259" r:id="Rafac2cf9ad064952"/>
    <p:sldId xmlns:r="http://schemas.openxmlformats.org/officeDocument/2006/relationships" id="260" r:id="R2f59fdaba5a04942"/>
    <p:sldId xmlns:r="http://schemas.openxmlformats.org/officeDocument/2006/relationships" id="261" r:id="Rdb3b18b590914a3d"/>
    <p:sldId xmlns:r="http://schemas.openxmlformats.org/officeDocument/2006/relationships" id="262" r:id="Rf75a6358d9a6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38017e3df4f03" /><Relationship Type="http://schemas.openxmlformats.org/officeDocument/2006/relationships/slide" Target="/ppt/slides/slide1.xml" Id="R82174394e4d045b5" /><Relationship Type="http://schemas.openxmlformats.org/officeDocument/2006/relationships/slide" Target="/ppt/slides/slide2.xml" Id="R9e5a84a33d2447f2" /><Relationship Type="http://schemas.openxmlformats.org/officeDocument/2006/relationships/slide" Target="/ppt/slides/slide3.xml" Id="R0a5dbc6b57ed4284" /><Relationship Type="http://schemas.openxmlformats.org/officeDocument/2006/relationships/slide" Target="/ppt/slides/slide4.xml" Id="Rafac2cf9ad064952" /><Relationship Type="http://schemas.openxmlformats.org/officeDocument/2006/relationships/slide" Target="/ppt/slides/slide5.xml" Id="R2f59fdaba5a04942" /><Relationship Type="http://schemas.openxmlformats.org/officeDocument/2006/relationships/slide" Target="/ppt/slides/slide6.xml" Id="Rdb3b18b590914a3d" /><Relationship Type="http://schemas.openxmlformats.org/officeDocument/2006/relationships/slide" Target="/ppt/slides/slide7.xml" Id="Rf75a6358d9a6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147f9c11f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571974d8f4850" /><Relationship Type="http://schemas.openxmlformats.org/officeDocument/2006/relationships/theme" Target="/ppt/slideMasters/theme/theme1.xml" Id="R53d27887c692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571974d8f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ddf1a5502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17653a210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2e00f789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9c3bf4e4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d6042350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1e1bb1086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e82f5556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