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b7a823bf0c4a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0e0fe481bc40d0"/>
  </p:sldMasterIdLst>
  <p:sldIdLst>
    <p:sldId xmlns:r="http://schemas.openxmlformats.org/officeDocument/2006/relationships" id="256" r:id="R2bff6a940ac04410"/>
    <p:sldId xmlns:r="http://schemas.openxmlformats.org/officeDocument/2006/relationships" id="257" r:id="Rbb7352ef8e6f45ca"/>
    <p:sldId xmlns:r="http://schemas.openxmlformats.org/officeDocument/2006/relationships" id="258" r:id="R18665e526e924481"/>
    <p:sldId xmlns:r="http://schemas.openxmlformats.org/officeDocument/2006/relationships" id="259" r:id="R58fa58d4fa4f4b02"/>
    <p:sldId xmlns:r="http://schemas.openxmlformats.org/officeDocument/2006/relationships" id="260" r:id="R2043ecaed1354c33"/>
    <p:sldId xmlns:r="http://schemas.openxmlformats.org/officeDocument/2006/relationships" id="261" r:id="R55c6db6ff8d545a2"/>
    <p:sldId xmlns:r="http://schemas.openxmlformats.org/officeDocument/2006/relationships" id="262" r:id="R82fffa20807142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e0fe481bc40d0" /><Relationship Type="http://schemas.openxmlformats.org/officeDocument/2006/relationships/slide" Target="/ppt/slides/slide1.xml" Id="R2bff6a940ac04410" /><Relationship Type="http://schemas.openxmlformats.org/officeDocument/2006/relationships/slide" Target="/ppt/slides/slide2.xml" Id="Rbb7352ef8e6f45ca" /><Relationship Type="http://schemas.openxmlformats.org/officeDocument/2006/relationships/slide" Target="/ppt/slides/slide3.xml" Id="R18665e526e924481" /><Relationship Type="http://schemas.openxmlformats.org/officeDocument/2006/relationships/slide" Target="/ppt/slides/slide4.xml" Id="R58fa58d4fa4f4b02" /><Relationship Type="http://schemas.openxmlformats.org/officeDocument/2006/relationships/slide" Target="/ppt/slides/slide5.xml" Id="R2043ecaed1354c33" /><Relationship Type="http://schemas.openxmlformats.org/officeDocument/2006/relationships/slide" Target="/ppt/slides/slide6.xml" Id="R55c6db6ff8d545a2" /><Relationship Type="http://schemas.openxmlformats.org/officeDocument/2006/relationships/slide" Target="/ppt/slides/slide7.xml" Id="R82fffa20807142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16bcf0b7f49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55edf22f94593" /><Relationship Type="http://schemas.openxmlformats.org/officeDocument/2006/relationships/theme" Target="/ppt/slideMasters/theme/theme1.xml" Id="Rc30feb5481ce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355edf22f945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0fb93f218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c657b92bf44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86a25187c42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a15629bf349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d91bee3334a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5ce6c2c9f4d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4e4e27a07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160 122 565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