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267f93aab848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7e633694464724"/>
  </p:sldMasterIdLst>
  <p:sldIdLst>
    <p:sldId xmlns:r="http://schemas.openxmlformats.org/officeDocument/2006/relationships" id="256" r:id="R10e4ca4bce5143b3"/>
    <p:sldId xmlns:r="http://schemas.openxmlformats.org/officeDocument/2006/relationships" id="257" r:id="R2f4275d7e44f4cbe"/>
    <p:sldId xmlns:r="http://schemas.openxmlformats.org/officeDocument/2006/relationships" id="258" r:id="R3f6e3c633b474ae1"/>
    <p:sldId xmlns:r="http://schemas.openxmlformats.org/officeDocument/2006/relationships" id="259" r:id="R3758d6f6154c49f0"/>
    <p:sldId xmlns:r="http://schemas.openxmlformats.org/officeDocument/2006/relationships" id="260" r:id="R17bdd066dee447b5"/>
    <p:sldId xmlns:r="http://schemas.openxmlformats.org/officeDocument/2006/relationships" id="261" r:id="Raec3ebb130574d8b"/>
    <p:sldId xmlns:r="http://schemas.openxmlformats.org/officeDocument/2006/relationships" id="262" r:id="R0c4809d7eb3e41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e633694464724" /><Relationship Type="http://schemas.openxmlformats.org/officeDocument/2006/relationships/slide" Target="/ppt/slides/slide1.xml" Id="R10e4ca4bce5143b3" /><Relationship Type="http://schemas.openxmlformats.org/officeDocument/2006/relationships/slide" Target="/ppt/slides/slide2.xml" Id="R2f4275d7e44f4cbe" /><Relationship Type="http://schemas.openxmlformats.org/officeDocument/2006/relationships/slide" Target="/ppt/slides/slide3.xml" Id="R3f6e3c633b474ae1" /><Relationship Type="http://schemas.openxmlformats.org/officeDocument/2006/relationships/slide" Target="/ppt/slides/slide4.xml" Id="R3758d6f6154c49f0" /><Relationship Type="http://schemas.openxmlformats.org/officeDocument/2006/relationships/slide" Target="/ppt/slides/slide5.xml" Id="R17bdd066dee447b5" /><Relationship Type="http://schemas.openxmlformats.org/officeDocument/2006/relationships/slide" Target="/ppt/slides/slide6.xml" Id="Raec3ebb130574d8b" /><Relationship Type="http://schemas.openxmlformats.org/officeDocument/2006/relationships/slide" Target="/ppt/slides/slide7.xml" Id="R0c4809d7eb3e41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bd7210e7df4b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5c53f76dc420a" /><Relationship Type="http://schemas.openxmlformats.org/officeDocument/2006/relationships/theme" Target="/ppt/slideMasters/theme/theme1.xml" Id="R3f87b9e5585446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65c53f76dc42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0deb6cd0d4d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6f648fa7a44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64c58df6143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dfdfbf6ca4a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2666a6ffe47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679bbd88347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1cd3b93f742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GRUVE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1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20 424 946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159 578 245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160 130 068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SIGMUND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Wenaasgruppen AS, Wenaashuset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924 431 105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