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1088c643134d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7bcca4cc34949"/>
  </p:sldMasterIdLst>
  <p:sldIdLst>
    <p:sldId xmlns:r="http://schemas.openxmlformats.org/officeDocument/2006/relationships" id="256" r:id="Rb23b65d03c2b43f5"/>
    <p:sldId xmlns:r="http://schemas.openxmlformats.org/officeDocument/2006/relationships" id="257" r:id="R8aebb81340134380"/>
    <p:sldId xmlns:r="http://schemas.openxmlformats.org/officeDocument/2006/relationships" id="258" r:id="Rc5272ed1468f4baf"/>
    <p:sldId xmlns:r="http://schemas.openxmlformats.org/officeDocument/2006/relationships" id="259" r:id="R03b767f50c1d4dd0"/>
    <p:sldId xmlns:r="http://schemas.openxmlformats.org/officeDocument/2006/relationships" id="260" r:id="R75035afec66d403d"/>
    <p:sldId xmlns:r="http://schemas.openxmlformats.org/officeDocument/2006/relationships" id="261" r:id="Rd433a407cb9546e7"/>
    <p:sldId xmlns:r="http://schemas.openxmlformats.org/officeDocument/2006/relationships" id="262" r:id="R9cc0bedc47544b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7bcca4cc34949" /><Relationship Type="http://schemas.openxmlformats.org/officeDocument/2006/relationships/slide" Target="/ppt/slides/slide1.xml" Id="Rb23b65d03c2b43f5" /><Relationship Type="http://schemas.openxmlformats.org/officeDocument/2006/relationships/slide" Target="/ppt/slides/slide2.xml" Id="R8aebb81340134380" /><Relationship Type="http://schemas.openxmlformats.org/officeDocument/2006/relationships/slide" Target="/ppt/slides/slide3.xml" Id="Rc5272ed1468f4baf" /><Relationship Type="http://schemas.openxmlformats.org/officeDocument/2006/relationships/slide" Target="/ppt/slides/slide4.xml" Id="R03b767f50c1d4dd0" /><Relationship Type="http://schemas.openxmlformats.org/officeDocument/2006/relationships/slide" Target="/ppt/slides/slide5.xml" Id="R75035afec66d403d" /><Relationship Type="http://schemas.openxmlformats.org/officeDocument/2006/relationships/slide" Target="/ppt/slides/slide6.xml" Id="Rd433a407cb9546e7" /><Relationship Type="http://schemas.openxmlformats.org/officeDocument/2006/relationships/slide" Target="/ppt/slides/slide7.xml" Id="R9cc0bedc47544b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9a888fbfba4c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0b8c20d734c9e" /><Relationship Type="http://schemas.openxmlformats.org/officeDocument/2006/relationships/theme" Target="/ppt/slideMasters/theme/theme1.xml" Id="R8fcf724230b44f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0b8c20d734c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fb7a8ee146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c678d23334c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0e790479b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bd0cf8a5d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64a66cf7245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e155b721944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fc4e9fc6547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265 437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FREMSTAD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Leirgata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924 427 329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 HOLDING AS</a:t>
            </a:r>
          </a:p>
        </p:txBody>
      </p:sp>
    </p:spTree>
  </p:cSld>
  <p:clrMapOvr>
    <a:masterClrMapping xmlns:a="http://schemas.openxmlformats.org/drawingml/2006/main"/>
  </p:clrMapOvr>
</p:sld>
</file>