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8035060e9042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7bcaec8b2a40b7"/>
  </p:sldMasterIdLst>
  <p:sldIdLst>
    <p:sldId xmlns:r="http://schemas.openxmlformats.org/officeDocument/2006/relationships" id="256" r:id="R7b2ee9f4b5194a2f"/>
    <p:sldId xmlns:r="http://schemas.openxmlformats.org/officeDocument/2006/relationships" id="257" r:id="R7da19601fbc94648"/>
    <p:sldId xmlns:r="http://schemas.openxmlformats.org/officeDocument/2006/relationships" id="258" r:id="Rfccaa77a6d814101"/>
    <p:sldId xmlns:r="http://schemas.openxmlformats.org/officeDocument/2006/relationships" id="259" r:id="R387b071ca68d4085"/>
    <p:sldId xmlns:r="http://schemas.openxmlformats.org/officeDocument/2006/relationships" id="260" r:id="Racda61bbe6d548d1"/>
    <p:sldId xmlns:r="http://schemas.openxmlformats.org/officeDocument/2006/relationships" id="261" r:id="R7f055b2451d24115"/>
    <p:sldId xmlns:r="http://schemas.openxmlformats.org/officeDocument/2006/relationships" id="262" r:id="R36de1b2b58ea42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7bcaec8b2a40b7" /><Relationship Type="http://schemas.openxmlformats.org/officeDocument/2006/relationships/slide" Target="/ppt/slides/slide1.xml" Id="R7b2ee9f4b5194a2f" /><Relationship Type="http://schemas.openxmlformats.org/officeDocument/2006/relationships/slide" Target="/ppt/slides/slide2.xml" Id="R7da19601fbc94648" /><Relationship Type="http://schemas.openxmlformats.org/officeDocument/2006/relationships/slide" Target="/ppt/slides/slide3.xml" Id="Rfccaa77a6d814101" /><Relationship Type="http://schemas.openxmlformats.org/officeDocument/2006/relationships/slide" Target="/ppt/slides/slide4.xml" Id="R387b071ca68d4085" /><Relationship Type="http://schemas.openxmlformats.org/officeDocument/2006/relationships/slide" Target="/ppt/slides/slide5.xml" Id="Racda61bbe6d548d1" /><Relationship Type="http://schemas.openxmlformats.org/officeDocument/2006/relationships/slide" Target="/ppt/slides/slide6.xml" Id="R7f055b2451d24115" /><Relationship Type="http://schemas.openxmlformats.org/officeDocument/2006/relationships/slide" Target="/ppt/slides/slide7.xml" Id="R36de1b2b58ea42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37e2173c874e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e93a9f6d2541a7" /><Relationship Type="http://schemas.openxmlformats.org/officeDocument/2006/relationships/theme" Target="/ppt/slideMasters/theme/theme1.xml" Id="R3f62a9e4513546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e93a9f6d2541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c8d317afa441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39db43f2c443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0ca6601b6c44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a5173cbcfc46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de46241b5046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15efa821824e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680377732145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PRECISION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PRECISION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PRECISION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PRECISION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PRECISION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PRECISION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−10 342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−17 505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1 222 906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PRECISION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JON-TRYGVE STOKKA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PRECISION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Jon Trygve Stokka, Fartein Valens vei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924 375 221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PRECISION AS</a:t>
            </a:r>
          </a:p>
        </p:txBody>
      </p:sp>
    </p:spTree>
  </p:cSld>
  <p:clrMapOvr>
    <a:masterClrMapping xmlns:a="http://schemas.openxmlformats.org/drawingml/2006/main"/>
  </p:clrMapOvr>
</p:sld>
</file>