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426321c1d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f08ef1a0343cb"/>
  </p:sldMasterIdLst>
  <p:sldIdLst>
    <p:sldId xmlns:r="http://schemas.openxmlformats.org/officeDocument/2006/relationships" id="256" r:id="R87b321fd2a914ed5"/>
    <p:sldId xmlns:r="http://schemas.openxmlformats.org/officeDocument/2006/relationships" id="257" r:id="Rd185280dd5394537"/>
    <p:sldId xmlns:r="http://schemas.openxmlformats.org/officeDocument/2006/relationships" id="258" r:id="R095d3e94a3b04a06"/>
    <p:sldId xmlns:r="http://schemas.openxmlformats.org/officeDocument/2006/relationships" id="259" r:id="Rd1e9c30ae38449c1"/>
    <p:sldId xmlns:r="http://schemas.openxmlformats.org/officeDocument/2006/relationships" id="260" r:id="R97d19d9c6ed64738"/>
    <p:sldId xmlns:r="http://schemas.openxmlformats.org/officeDocument/2006/relationships" id="261" r:id="Rbdce59e7edf44a29"/>
    <p:sldId xmlns:r="http://schemas.openxmlformats.org/officeDocument/2006/relationships" id="262" r:id="R058db339d958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f08ef1a0343cb" /><Relationship Type="http://schemas.openxmlformats.org/officeDocument/2006/relationships/slide" Target="/ppt/slides/slide1.xml" Id="R87b321fd2a914ed5" /><Relationship Type="http://schemas.openxmlformats.org/officeDocument/2006/relationships/slide" Target="/ppt/slides/slide2.xml" Id="Rd185280dd5394537" /><Relationship Type="http://schemas.openxmlformats.org/officeDocument/2006/relationships/slide" Target="/ppt/slides/slide3.xml" Id="R095d3e94a3b04a06" /><Relationship Type="http://schemas.openxmlformats.org/officeDocument/2006/relationships/slide" Target="/ppt/slides/slide4.xml" Id="Rd1e9c30ae38449c1" /><Relationship Type="http://schemas.openxmlformats.org/officeDocument/2006/relationships/slide" Target="/ppt/slides/slide5.xml" Id="R97d19d9c6ed64738" /><Relationship Type="http://schemas.openxmlformats.org/officeDocument/2006/relationships/slide" Target="/ppt/slides/slide6.xml" Id="Rbdce59e7edf44a29" /><Relationship Type="http://schemas.openxmlformats.org/officeDocument/2006/relationships/slide" Target="/ppt/slides/slide7.xml" Id="R058db339d958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721815eed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e8b7b3f74439" /><Relationship Type="http://schemas.openxmlformats.org/officeDocument/2006/relationships/theme" Target="/ppt/slideMasters/theme/theme1.xml" Id="R28cd125c0610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fe8b7b3f7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12048b07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a9833381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b9512cb28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d01a783d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6a5a8095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6e1bff10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c3231582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