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eb3d7897b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53308c1a8497a"/>
  </p:sldMasterIdLst>
  <p:sldIdLst>
    <p:sldId xmlns:r="http://schemas.openxmlformats.org/officeDocument/2006/relationships" id="256" r:id="Rd3f1df26ce39490b"/>
    <p:sldId xmlns:r="http://schemas.openxmlformats.org/officeDocument/2006/relationships" id="257" r:id="Rfc5cd63aed8043d5"/>
    <p:sldId xmlns:r="http://schemas.openxmlformats.org/officeDocument/2006/relationships" id="258" r:id="Rb1cd87ee9bda4f3d"/>
    <p:sldId xmlns:r="http://schemas.openxmlformats.org/officeDocument/2006/relationships" id="259" r:id="R346dc56599b14391"/>
    <p:sldId xmlns:r="http://schemas.openxmlformats.org/officeDocument/2006/relationships" id="260" r:id="R2f9ffd1748584232"/>
    <p:sldId xmlns:r="http://schemas.openxmlformats.org/officeDocument/2006/relationships" id="261" r:id="R85c4bbf0e0c0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53308c1a8497a" /><Relationship Type="http://schemas.openxmlformats.org/officeDocument/2006/relationships/slide" Target="/ppt/slides/slide1.xml" Id="Rd3f1df26ce39490b" /><Relationship Type="http://schemas.openxmlformats.org/officeDocument/2006/relationships/slide" Target="/ppt/slides/slide2.xml" Id="Rfc5cd63aed8043d5" /><Relationship Type="http://schemas.openxmlformats.org/officeDocument/2006/relationships/slide" Target="/ppt/slides/slide3.xml" Id="Rb1cd87ee9bda4f3d" /><Relationship Type="http://schemas.openxmlformats.org/officeDocument/2006/relationships/slide" Target="/ppt/slides/slide4.xml" Id="R346dc56599b14391" /><Relationship Type="http://schemas.openxmlformats.org/officeDocument/2006/relationships/slide" Target="/ppt/slides/slide5.xml" Id="R2f9ffd1748584232" /><Relationship Type="http://schemas.openxmlformats.org/officeDocument/2006/relationships/slide" Target="/ppt/slides/slide6.xml" Id="R85c4bbf0e0c0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247bb038d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d71e55065434d" /><Relationship Type="http://schemas.openxmlformats.org/officeDocument/2006/relationships/theme" Target="/ppt/slideMasters/theme/theme1.xml" Id="R7c88c899cf01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d71e55065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2340e760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eef6a713f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65e9f9b9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bf6c8688b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2bda3040d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9431a303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